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4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5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6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7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theme/theme8.xml" ContentType="application/vnd.openxmlformats-officedocument.theme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9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theme/theme10.xml" ContentType="application/vnd.openxmlformats-officedocument.theme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theme/theme11.xml" ContentType="application/vnd.openxmlformats-officedocument.theme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theme/theme12.xml" ContentType="application/vnd.openxmlformats-officedocument.theme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theme/theme13.xml" ContentType="application/vnd.openxmlformats-officedocument.theme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theme/theme14.xml" ContentType="application/vnd.openxmlformats-officedocument.theme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theme/theme15.xml" ContentType="application/vnd.openxmlformats-officedocument.theme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theme/theme16.xml" ContentType="application/vnd.openxmlformats-officedocument.theme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theme/theme17.xml" ContentType="application/vnd.openxmlformats-officedocument.theme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theme/theme18.xml" ContentType="application/vnd.openxmlformats-officedocument.theme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theme/theme19.xml" ContentType="application/vnd.openxmlformats-officedocument.theme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theme/theme20.xml" ContentType="application/vnd.openxmlformats-officedocument.theme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theme/theme21.xml" ContentType="application/vnd.openxmlformats-officedocument.theme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theme/theme22.xml" ContentType="application/vnd.openxmlformats-officedocument.theme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theme/theme23.xml" ContentType="application/vnd.openxmlformats-officedocument.theme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theme/theme24.xml" ContentType="application/vnd.openxmlformats-officedocument.theme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theme/theme25.xml" ContentType="application/vnd.openxmlformats-officedocument.theme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theme/theme26.xml" ContentType="application/vnd.openxmlformats-officedocument.theme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theme/theme27.xml" ContentType="application/vnd.openxmlformats-officedocument.theme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theme/theme28.xml" ContentType="application/vnd.openxmlformats-officedocument.theme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theme/theme29.xml" ContentType="application/vnd.openxmlformats-officedocument.theme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theme/theme30.xml" ContentType="application/vnd.openxmlformats-officedocument.theme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theme/theme31.xml" ContentType="application/vnd.openxmlformats-officedocument.theme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theme/theme32.xml" ContentType="application/vnd.openxmlformats-officedocument.theme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theme/theme33.xml" ContentType="application/vnd.openxmlformats-officedocument.theme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theme/theme34.xml" ContentType="application/vnd.openxmlformats-officedocument.theme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theme/theme35.xml" ContentType="application/vnd.openxmlformats-officedocument.theme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theme/theme36.xml" ContentType="application/vnd.openxmlformats-officedocument.theme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theme/theme37.xml" ContentType="application/vnd.openxmlformats-officedocument.theme+xml"/>
  <Override PartName="/ppt/theme/theme38.xml" ContentType="application/vnd.openxmlformats-officedocument.theme+xml"/>
  <Override PartName="/ppt/slideLayouts/slideLayout1046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theme/theme39.xml" ContentType="application/vnd.openxmlformats-officedocument.theme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theme/theme40.xml" ContentType="application/vnd.openxmlformats-officedocument.theme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theme/theme41.xml" ContentType="application/vnd.openxmlformats-officedocument.theme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theme/theme42.xml" ContentType="application/vnd.openxmlformats-officedocument.theme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theme/theme43.xml" ContentType="application/vnd.openxmlformats-officedocument.theme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theme/theme44.xml" ContentType="application/vnd.openxmlformats-officedocument.theme+xml"/>
  <Override PartName="/ppt/theme/theme4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7" r:id="rId2"/>
    <p:sldMasterId id="2147483733" r:id="rId3"/>
    <p:sldMasterId id="2147483769" r:id="rId4"/>
    <p:sldMasterId id="2147483809" r:id="rId5"/>
    <p:sldMasterId id="2147483847" r:id="rId6"/>
    <p:sldMasterId id="2147483885" r:id="rId7"/>
    <p:sldMasterId id="2147483929" r:id="rId8"/>
    <p:sldMasterId id="2147483970" r:id="rId9"/>
    <p:sldMasterId id="2147484004" r:id="rId10"/>
    <p:sldMasterId id="2147484046" r:id="rId11"/>
    <p:sldMasterId id="2147484124" r:id="rId12"/>
    <p:sldMasterId id="2147484212" r:id="rId13"/>
    <p:sldMasterId id="2147484289" r:id="rId14"/>
    <p:sldMasterId id="2147484327" r:id="rId15"/>
    <p:sldMasterId id="2147484363" r:id="rId16"/>
    <p:sldMasterId id="2147484377" r:id="rId17"/>
    <p:sldMasterId id="2147484383" r:id="rId18"/>
    <p:sldMasterId id="2147484420" r:id="rId19"/>
    <p:sldMasterId id="2147484433" r:id="rId20"/>
    <p:sldMasterId id="2147484443" r:id="rId21"/>
    <p:sldMasterId id="2147484448" r:id="rId22"/>
    <p:sldMasterId id="2147484484" r:id="rId23"/>
    <p:sldMasterId id="2147484517" r:id="rId24"/>
    <p:sldMasterId id="2147484532" r:id="rId25"/>
    <p:sldMasterId id="2147484570" r:id="rId26"/>
    <p:sldMasterId id="2147484631" r:id="rId27"/>
    <p:sldMasterId id="2147484639" r:id="rId28"/>
    <p:sldMasterId id="2147484686" r:id="rId29"/>
    <p:sldMasterId id="2147484724" r:id="rId30"/>
    <p:sldMasterId id="2147484764" r:id="rId31"/>
    <p:sldMasterId id="2147484804" r:id="rId32"/>
    <p:sldMasterId id="2147484820" r:id="rId33"/>
    <p:sldMasterId id="2147484861" r:id="rId34"/>
    <p:sldMasterId id="2147484901" r:id="rId35"/>
    <p:sldMasterId id="2147484933" r:id="rId36"/>
    <p:sldMasterId id="2147485120" r:id="rId37"/>
    <p:sldMasterId id="2147485128" r:id="rId38"/>
    <p:sldMasterId id="2147485130" r:id="rId39"/>
    <p:sldMasterId id="2147485138" r:id="rId40"/>
    <p:sldMasterId id="2147485171" r:id="rId41"/>
    <p:sldMasterId id="2147485179" r:id="rId42"/>
    <p:sldMasterId id="2147485186" r:id="rId43"/>
    <p:sldMasterId id="2147485234" r:id="rId44"/>
  </p:sldMasterIdLst>
  <p:notesMasterIdLst>
    <p:notesMasterId r:id="rId74"/>
  </p:notesMasterIdLst>
  <p:sldIdLst>
    <p:sldId id="2142533887" r:id="rId45"/>
    <p:sldId id="2142533880" r:id="rId46"/>
    <p:sldId id="2142533886" r:id="rId47"/>
    <p:sldId id="2142533882" r:id="rId48"/>
    <p:sldId id="2142533881" r:id="rId49"/>
    <p:sldId id="2142533888" r:id="rId50"/>
    <p:sldId id="2142532079" r:id="rId51"/>
    <p:sldId id="2142533878" r:id="rId52"/>
    <p:sldId id="2142532081" r:id="rId53"/>
    <p:sldId id="2142533889" r:id="rId54"/>
    <p:sldId id="2142533884" r:id="rId55"/>
    <p:sldId id="9839" r:id="rId56"/>
    <p:sldId id="2142532465" r:id="rId57"/>
    <p:sldId id="141168875" r:id="rId58"/>
    <p:sldId id="2142533165" r:id="rId59"/>
    <p:sldId id="2142533155" r:id="rId60"/>
    <p:sldId id="2142532060" r:id="rId61"/>
    <p:sldId id="2142532065" r:id="rId62"/>
    <p:sldId id="2142533865" r:id="rId63"/>
    <p:sldId id="2142533866" r:id="rId64"/>
    <p:sldId id="2142533877" r:id="rId65"/>
    <p:sldId id="2142533164" r:id="rId66"/>
    <p:sldId id="2142533875" r:id="rId67"/>
    <p:sldId id="2142533876" r:id="rId68"/>
    <p:sldId id="2142533166" r:id="rId69"/>
    <p:sldId id="2142533869" r:id="rId70"/>
    <p:sldId id="2142533871" r:id="rId71"/>
    <p:sldId id="2142533873" r:id="rId72"/>
    <p:sldId id="214253387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 VanHoozer" initials="DV" lastIdx="2" clrIdx="0">
    <p:extLst>
      <p:ext uri="{19B8F6BF-5375-455C-9EA6-DF929625EA0E}">
        <p15:presenceInfo xmlns:p15="http://schemas.microsoft.com/office/powerpoint/2012/main" userId="S::dan.vanhoozer@ibm.com::2cb0c158-4fac-4ae6-af56-851eaf123a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83FF"/>
    <a:srgbClr val="FF9300"/>
    <a:srgbClr val="FFD579"/>
    <a:srgbClr val="20D5D2"/>
    <a:srgbClr val="FF2F92"/>
    <a:srgbClr val="FF7E79"/>
    <a:srgbClr val="941651"/>
    <a:srgbClr val="945200"/>
    <a:srgbClr val="00BAB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361"/>
    <p:restoredTop sz="92759"/>
  </p:normalViewPr>
  <p:slideViewPr>
    <p:cSldViewPr snapToGrid="0" snapToObjects="1">
      <p:cViewPr varScale="1">
        <p:scale>
          <a:sx n="75" d="100"/>
          <a:sy n="75" d="100"/>
        </p:scale>
        <p:origin x="184" y="5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4" d="100"/>
          <a:sy n="114" d="100"/>
        </p:scale>
        <p:origin x="40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" Target="slides/slide3.xml"/><Relationship Id="rId63" Type="http://schemas.openxmlformats.org/officeDocument/2006/relationships/slide" Target="slides/slide19.xml"/><Relationship Id="rId68" Type="http://schemas.openxmlformats.org/officeDocument/2006/relationships/slide" Target="slides/slide24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" Target="slides/slide1.xml"/><Relationship Id="rId53" Type="http://schemas.openxmlformats.org/officeDocument/2006/relationships/slide" Target="slides/slide9.xml"/><Relationship Id="rId58" Type="http://schemas.openxmlformats.org/officeDocument/2006/relationships/slide" Target="slides/slide14.xml"/><Relationship Id="rId66" Type="http://schemas.openxmlformats.org/officeDocument/2006/relationships/slide" Target="slides/slide2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17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4.xml"/><Relationship Id="rId56" Type="http://schemas.openxmlformats.org/officeDocument/2006/relationships/slide" Target="slides/slide12.xml"/><Relationship Id="rId64" Type="http://schemas.openxmlformats.org/officeDocument/2006/relationships/slide" Target="slides/slide20.xml"/><Relationship Id="rId69" Type="http://schemas.openxmlformats.org/officeDocument/2006/relationships/slide" Target="slides/slide25.xml"/><Relationship Id="rId77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7.xml"/><Relationship Id="rId72" Type="http://schemas.openxmlformats.org/officeDocument/2006/relationships/slide" Target="slides/slide2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" Target="slides/slide2.xml"/><Relationship Id="rId59" Type="http://schemas.openxmlformats.org/officeDocument/2006/relationships/slide" Target="slides/slide15.xml"/><Relationship Id="rId67" Type="http://schemas.openxmlformats.org/officeDocument/2006/relationships/slide" Target="slides/slide23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10.xml"/><Relationship Id="rId62" Type="http://schemas.openxmlformats.org/officeDocument/2006/relationships/slide" Target="slides/slide18.xml"/><Relationship Id="rId70" Type="http://schemas.openxmlformats.org/officeDocument/2006/relationships/slide" Target="slides/slide26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5.xml"/><Relationship Id="rId57" Type="http://schemas.openxmlformats.org/officeDocument/2006/relationships/slide" Target="slides/slide13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8.xml"/><Relationship Id="rId60" Type="http://schemas.openxmlformats.org/officeDocument/2006/relationships/slide" Target="slides/slide16.xml"/><Relationship Id="rId65" Type="http://schemas.openxmlformats.org/officeDocument/2006/relationships/slide" Target="slides/slide21.xml"/><Relationship Id="rId73" Type="http://schemas.openxmlformats.org/officeDocument/2006/relationships/slide" Target="slides/slide2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6.xml"/><Relationship Id="rId55" Type="http://schemas.openxmlformats.org/officeDocument/2006/relationships/slide" Target="slides/slide11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7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279816-ADDC-C54F-96A7-90F469EAD0A6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2B30B-D0A9-C042-9765-30812AEC2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40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2B30B-D0A9-C042-9765-30812AEC24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04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861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 pitchFamily="34" charset="0"/>
            </a:endParaRPr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9C92FB1-FFED-C342-8460-E41E6F5C53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572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6F556A73-C896-4E95-8A24-597AB4FE781F}" type="slidenum">
              <a:rPr lang="en-US" smtClean="0">
                <a:solidFill>
                  <a:prstClr val="black"/>
                </a:solidFill>
                <a:latin typeface="Calibri"/>
              </a:rPr>
              <a:pPr defTabSz="685800">
                <a:defRPr/>
              </a:pPr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7553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A71C4-CAD5-455D-B6FE-C2FB00333E73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5474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 these entry points manifest themselves? What are some questions to ask our clients?</a:t>
            </a:r>
          </a:p>
          <a:p>
            <a:endParaRPr lang="en-US" dirty="0"/>
          </a:p>
          <a:p>
            <a:r>
              <a:rPr lang="en-US" dirty="0"/>
              <a:t>- How long does it take to provision new infrastructure?</a:t>
            </a:r>
          </a:p>
          <a:p>
            <a:r>
              <a:rPr lang="en-US" dirty="0"/>
              <a:t>- How are events and </a:t>
            </a:r>
            <a:r>
              <a:rPr lang="en-US" dirty="0" err="1"/>
              <a:t>remidated</a:t>
            </a:r>
            <a:r>
              <a:rPr lang="en-US" dirty="0"/>
              <a:t>? Is it done automatically?</a:t>
            </a:r>
          </a:p>
          <a:p>
            <a:r>
              <a:rPr lang="en-US" dirty="0"/>
              <a:t>- How are </a:t>
            </a:r>
            <a:r>
              <a:rPr lang="en-US" dirty="0" err="1"/>
              <a:t>applcations</a:t>
            </a:r>
            <a:r>
              <a:rPr lang="en-US" dirty="0"/>
              <a:t> made </a:t>
            </a:r>
            <a:r>
              <a:rPr lang="en-US" dirty="0" err="1"/>
              <a:t>visibile</a:t>
            </a:r>
            <a:r>
              <a:rPr lang="en-US" dirty="0"/>
              <a:t>? </a:t>
            </a:r>
            <a:r>
              <a:rPr lang="en-US" dirty="0" err="1"/>
              <a:t>HOw</a:t>
            </a:r>
            <a:r>
              <a:rPr lang="en-US" dirty="0"/>
              <a:t> is performance of </a:t>
            </a:r>
            <a:r>
              <a:rPr lang="en-US" dirty="0" err="1"/>
              <a:t>applciations</a:t>
            </a:r>
            <a:r>
              <a:rPr lang="en-US" dirty="0"/>
              <a:t> monitored? </a:t>
            </a:r>
            <a:r>
              <a:rPr lang="en-US" dirty="0" err="1"/>
              <a:t>Throutgh</a:t>
            </a:r>
            <a:r>
              <a:rPr lang="en-US" dirty="0"/>
              <a:t> a traditional process or through a unified solution?</a:t>
            </a:r>
          </a:p>
          <a:p>
            <a:r>
              <a:rPr lang="en-US" dirty="0"/>
              <a:t>- How are security and governance policies enforced at scale?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556A73-C896-4E95-8A24-597AB4FE7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467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42DAC-D414-4E25-A8BF-35B878EE3B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63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429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100" dirty="0"/>
              <a:t>WAS ND &gt; WAS Standard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361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692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63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D02FFD-07D4-5C4F-BD77-9210081773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607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2B30B-D0A9-C042-9765-30812AEC2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4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2B30B-D0A9-C042-9765-30812AEC24E7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072BD69-888A-8947-8C2B-A1C30F495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87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CB2480-DFF7-4D4E-8742-F8EECD7B6E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BDFB903-9C67-314D-8C56-8446ECA6E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56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2B30B-D0A9-C042-9765-30812AEC24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47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2B30B-D0A9-C042-9765-30812AEC24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50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19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02B30B-D0A9-C042-9765-30812AEC24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66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4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5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35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10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40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png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10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40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44.xml"/></Relationships>
</file>

<file path=ppt/slideLayouts/_rels/slideLayout1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4.xml"/></Relationships>
</file>

<file path=ppt/slideLayouts/_rels/slideLayout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44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9.xml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0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1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2.xml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3.xml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Layouts/_rels/slideLayout4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4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5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5.xml"/></Relationships>
</file>

<file path=ppt/slideLayouts/_rels/slideLayout5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6.xml"/></Relationships>
</file>

<file path=ppt/slideLayouts/_rels/slideLayout5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6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6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58.png"/></Relationships>
</file>

<file path=ppt/slideLayouts/_rels/slideLayout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58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8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9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2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2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3.xml"/></Relationships>
</file>

<file path=ppt/slideLayouts/_rels/slideLayout6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3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3.xml"/></Relationships>
</file>

<file path=ppt/slideLayouts/_rels/slideLayout6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3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6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4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4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4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5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7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6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8.xml"/><Relationship Id="rId4" Type="http://schemas.openxmlformats.org/officeDocument/2006/relationships/image" Target="../media/image35.png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8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8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9.xml"/><Relationship Id="rId4" Type="http://schemas.openxmlformats.org/officeDocument/2006/relationships/image" Target="../media/image70.png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9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30.xml"/></Relationships>
</file>

<file path=ppt/slideLayouts/_rels/slideLayout8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3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8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Master" Target="../slideMasters/slideMaster30.xml"/></Relationships>
</file>

<file path=ppt/slideLayouts/_rels/slideLayout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31.xml"/><Relationship Id="rId4" Type="http://schemas.openxmlformats.org/officeDocument/2006/relationships/image" Target="../media/image76.png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31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9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2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32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3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3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4.xml"/><Relationship Id="rId5" Type="http://schemas.openxmlformats.org/officeDocument/2006/relationships/image" Target="../media/image79.png"/><Relationship Id="rId4" Type="http://schemas.openxmlformats.org/officeDocument/2006/relationships/image" Target="../media/image46.png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72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396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0885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8"/>
            <a:ext cx="2438400" cy="4633969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8605"/>
            <a:ext cx="2438400" cy="4609587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939444940"/>
      </p:ext>
    </p:extLst>
  </p:cSld>
  <p:clrMapOvr>
    <a:masterClrMapping/>
  </p:clrMapOvr>
  <p:transition spd="med">
    <p:pull/>
  </p:transition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8"/>
            <a:ext cx="2438400" cy="4633969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8605"/>
            <a:ext cx="2438400" cy="4609587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98606"/>
            <a:ext cx="5620011" cy="4564585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5661823"/>
      </p:ext>
    </p:extLst>
  </p:cSld>
  <p:clrMapOvr>
    <a:masterClrMapping/>
  </p:clrMapOvr>
  <p:transition spd="med">
    <p:pull/>
  </p:transition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33316730"/>
      </p:ext>
    </p:extLst>
  </p:cSld>
  <p:clrMapOvr>
    <a:masterClrMapping/>
  </p:clrMapOvr>
  <p:transition spd="med">
    <p:pull/>
  </p:transition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633869"/>
      </p:ext>
    </p:extLst>
  </p:cSld>
  <p:clrMapOvr>
    <a:masterClrMapping/>
  </p:clrMapOvr>
  <p:transition spd="med">
    <p:pull/>
  </p:transition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81403"/>
      </p:ext>
    </p:extLst>
  </p:cSld>
  <p:clrMapOvr>
    <a:masterClrMapping/>
  </p:clrMapOvr>
  <p:transition spd="med">
    <p:pull/>
  </p:transition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6809554"/>
      </p:ext>
    </p:extLst>
  </p:cSld>
  <p:clrMapOvr>
    <a:masterClrMapping/>
  </p:clrMapOvr>
  <p:transition spd="med">
    <p:pull/>
  </p:transition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49838"/>
      </p:ext>
    </p:extLst>
  </p:cSld>
  <p:clrMapOvr>
    <a:masterClrMapping/>
  </p:clrMapOvr>
  <p:transition spd="med">
    <p:pull/>
  </p:transition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1832855" y="6525039"/>
            <a:ext cx="233744" cy="233744"/>
          </a:xfrm>
          <a:prstGeom prst="rect">
            <a:avLst/>
          </a:prstGeom>
          <a:solidFill>
            <a:srgbClr val="55B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1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7" name="Freeform 6"/>
          <p:cNvSpPr/>
          <p:nvPr userDrawn="1"/>
        </p:nvSpPr>
        <p:spPr>
          <a:xfrm>
            <a:off x="1" y="-3174"/>
            <a:ext cx="12198351" cy="790575"/>
          </a:xfrm>
          <a:custGeom>
            <a:avLst/>
            <a:gdLst>
              <a:gd name="connsiteX0" fmla="*/ 0 w 12198351"/>
              <a:gd name="connsiteY0" fmla="*/ 0 h 790575"/>
              <a:gd name="connsiteX1" fmla="*/ 9674225 w 12198351"/>
              <a:gd name="connsiteY1" fmla="*/ 0 h 790575"/>
              <a:gd name="connsiteX2" fmla="*/ 12198351 w 12198351"/>
              <a:gd name="connsiteY2" fmla="*/ 0 h 790575"/>
              <a:gd name="connsiteX3" fmla="*/ 12195176 w 12198351"/>
              <a:gd name="connsiteY3" fmla="*/ 101194 h 790575"/>
              <a:gd name="connsiteX4" fmla="*/ 11509376 w 12198351"/>
              <a:gd name="connsiteY4" fmla="*/ 790575 h 790575"/>
              <a:gd name="connsiteX5" fmla="*/ 9674225 w 12198351"/>
              <a:gd name="connsiteY5" fmla="*/ 790575 h 790575"/>
              <a:gd name="connsiteX6" fmla="*/ 0 w 12198351"/>
              <a:gd name="connsiteY6" fmla="*/ 790575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8351" h="790575">
                <a:moveTo>
                  <a:pt x="0" y="0"/>
                </a:moveTo>
                <a:lnTo>
                  <a:pt x="9674225" y="0"/>
                </a:lnTo>
                <a:lnTo>
                  <a:pt x="12198351" y="0"/>
                </a:lnTo>
                <a:cubicBezTo>
                  <a:pt x="12197293" y="33732"/>
                  <a:pt x="12196234" y="67462"/>
                  <a:pt x="12195176" y="101194"/>
                </a:cubicBezTo>
                <a:lnTo>
                  <a:pt x="11509376" y="790575"/>
                </a:lnTo>
                <a:lnTo>
                  <a:pt x="9674225" y="790575"/>
                </a:lnTo>
                <a:lnTo>
                  <a:pt x="0" y="790575"/>
                </a:lnTo>
                <a:close/>
              </a:path>
            </a:pathLst>
          </a:custGeom>
          <a:solidFill>
            <a:srgbClr val="3C4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1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8" name="Right Triangle 7"/>
          <p:cNvSpPr/>
          <p:nvPr userDrawn="1"/>
        </p:nvSpPr>
        <p:spPr>
          <a:xfrm flipH="1">
            <a:off x="11693525" y="269876"/>
            <a:ext cx="504824" cy="517525"/>
          </a:xfrm>
          <a:prstGeom prst="rtTriangle">
            <a:avLst/>
          </a:prstGeom>
          <a:solidFill>
            <a:srgbClr val="E4E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1"/>
            <a:endParaRPr lang="en-US" sz="1800" kern="1200">
              <a:solidFill>
                <a:prstClr val="white"/>
              </a:solidFill>
            </a:endParaRPr>
          </a:p>
        </p:txBody>
      </p:sp>
      <p:sp>
        <p:nvSpPr>
          <p:cNvPr id="9" name="Triangle 8"/>
          <p:cNvSpPr/>
          <p:nvPr userDrawn="1"/>
        </p:nvSpPr>
        <p:spPr>
          <a:xfrm>
            <a:off x="11156952" y="346076"/>
            <a:ext cx="901699" cy="441325"/>
          </a:xfrm>
          <a:prstGeom prst="triangle">
            <a:avLst/>
          </a:prstGeom>
          <a:solidFill>
            <a:srgbClr val="55B1A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hangingPunct="1"/>
            <a:endParaRPr lang="en-US" sz="1800" kern="1200">
              <a:solidFill>
                <a:prstClr val="white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1384855" y="175711"/>
            <a:ext cx="375347" cy="301627"/>
            <a:chOff x="9387838" y="1457694"/>
            <a:chExt cx="1013307" cy="814284"/>
          </a:xfrm>
        </p:grpSpPr>
        <p:sp>
          <p:nvSpPr>
            <p:cNvPr id="11" name="Freeform 10"/>
            <p:cNvSpPr/>
            <p:nvPr/>
          </p:nvSpPr>
          <p:spPr>
            <a:xfrm rot="18900000">
              <a:off x="9586861" y="1457694"/>
              <a:ext cx="814284" cy="814284"/>
            </a:xfrm>
            <a:custGeom>
              <a:avLst/>
              <a:gdLst>
                <a:gd name="connsiteX0" fmla="*/ 0 w 814284"/>
                <a:gd name="connsiteY0" fmla="*/ 0 h 814284"/>
                <a:gd name="connsiteX1" fmla="*/ 814284 w 814284"/>
                <a:gd name="connsiteY1" fmla="*/ 0 h 814284"/>
                <a:gd name="connsiteX2" fmla="*/ 814284 w 814284"/>
                <a:gd name="connsiteY2" fmla="*/ 814284 h 814284"/>
                <a:gd name="connsiteX3" fmla="*/ 0 w 814284"/>
                <a:gd name="connsiteY3" fmla="*/ 814284 h 814284"/>
                <a:gd name="connsiteX4" fmla="*/ 0 w 814284"/>
                <a:gd name="connsiteY4" fmla="*/ 0 h 814284"/>
                <a:gd name="connsiteX5" fmla="*/ 73419 w 814284"/>
                <a:gd name="connsiteY5" fmla="*/ 73419 h 814284"/>
                <a:gd name="connsiteX6" fmla="*/ 73419 w 814284"/>
                <a:gd name="connsiteY6" fmla="*/ 740865 h 814284"/>
                <a:gd name="connsiteX7" fmla="*/ 740865 w 814284"/>
                <a:gd name="connsiteY7" fmla="*/ 740865 h 814284"/>
                <a:gd name="connsiteX8" fmla="*/ 740865 w 814284"/>
                <a:gd name="connsiteY8" fmla="*/ 73419 h 814284"/>
                <a:gd name="connsiteX9" fmla="*/ 73419 w 814284"/>
                <a:gd name="connsiteY9" fmla="*/ 73419 h 81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4284" h="814284">
                  <a:moveTo>
                    <a:pt x="0" y="0"/>
                  </a:moveTo>
                  <a:lnTo>
                    <a:pt x="814284" y="0"/>
                  </a:lnTo>
                  <a:lnTo>
                    <a:pt x="814284" y="814284"/>
                  </a:lnTo>
                  <a:lnTo>
                    <a:pt x="0" y="814284"/>
                  </a:lnTo>
                  <a:lnTo>
                    <a:pt x="0" y="0"/>
                  </a:lnTo>
                  <a:close/>
                  <a:moveTo>
                    <a:pt x="73419" y="73419"/>
                  </a:moveTo>
                  <a:lnTo>
                    <a:pt x="73419" y="740865"/>
                  </a:lnTo>
                  <a:lnTo>
                    <a:pt x="740865" y="740865"/>
                  </a:lnTo>
                  <a:lnTo>
                    <a:pt x="740865" y="73419"/>
                  </a:lnTo>
                  <a:lnTo>
                    <a:pt x="73419" y="734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sz="1800" kern="1200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 rot="18900000">
              <a:off x="9387838" y="1708597"/>
              <a:ext cx="393700" cy="81695"/>
            </a:xfrm>
            <a:custGeom>
              <a:avLst/>
              <a:gdLst>
                <a:gd name="connsiteX0" fmla="*/ 0 w 393700"/>
                <a:gd name="connsiteY0" fmla="*/ 0 h 73025"/>
                <a:gd name="connsiteX1" fmla="*/ 73025 w 393700"/>
                <a:gd name="connsiteY1" fmla="*/ 73025 h 73025"/>
                <a:gd name="connsiteX2" fmla="*/ 393700 w 393700"/>
                <a:gd name="connsiteY2" fmla="*/ 73025 h 73025"/>
                <a:gd name="connsiteX3" fmla="*/ 393700 w 393700"/>
                <a:gd name="connsiteY3" fmla="*/ 3175 h 73025"/>
                <a:gd name="connsiteX4" fmla="*/ 0 w 393700"/>
                <a:gd name="connsiteY4" fmla="*/ 0 h 7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00" h="73025">
                  <a:moveTo>
                    <a:pt x="0" y="0"/>
                  </a:moveTo>
                  <a:lnTo>
                    <a:pt x="73025" y="73025"/>
                  </a:lnTo>
                  <a:lnTo>
                    <a:pt x="393700" y="73025"/>
                  </a:lnTo>
                  <a:lnTo>
                    <a:pt x="393700" y="31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B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hangingPunct="1"/>
              <a:endParaRPr lang="en-US" sz="18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01097" y="-199228"/>
            <a:ext cx="10515600" cy="1325563"/>
          </a:xfrm>
        </p:spPr>
        <p:txBody>
          <a:bodyPr>
            <a:normAutofit/>
          </a:bodyPr>
          <a:lstStyle>
            <a:lvl1pPr>
              <a:defRPr sz="2800" b="0" i="0">
                <a:solidFill>
                  <a:schemeClr val="bg1"/>
                </a:solidFill>
                <a:latin typeface="Helvetica Neue Medium"/>
                <a:ea typeface="Helvetica Neue Medium"/>
                <a:cs typeface="Helvetica Neue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455799" y="6548086"/>
            <a:ext cx="66313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hangingPunct="1"/>
            <a:fld id="{63243F58-F802-4599-B652-D92B9F01AD8D}" type="slidenum">
              <a:rPr lang="en-US" sz="700" kern="1200" smtClean="0">
                <a:solidFill>
                  <a:prstClr val="white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pPr algn="r" hangingPunct="1"/>
              <a:t>‹#›</a:t>
            </a:fld>
            <a:endParaRPr lang="en-US" sz="700" kern="1200">
              <a:solidFill>
                <a:prstClr val="white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055058"/>
      </p:ext>
    </p:extLst>
  </p:cSld>
  <p:clrMapOvr>
    <a:masterClrMapping/>
  </p:clrMapOvr>
  <p:transition spd="med">
    <p:pull/>
  </p:transition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73418" y="155868"/>
            <a:ext cx="8900393" cy="45367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2667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73416" y="609540"/>
            <a:ext cx="8900395" cy="46693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None/>
              <a:defRPr sz="1833">
                <a:solidFill>
                  <a:schemeClr val="bg1"/>
                </a:solidFill>
                <a:latin typeface="Arial"/>
                <a:cs typeface="Arial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73417" y="1321309"/>
            <a:ext cx="11234775" cy="477469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1500" b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3332248149"/>
      </p:ext>
    </p:extLst>
  </p:cSld>
  <p:clrMapOvr>
    <a:masterClrMapping/>
  </p:clrMapOvr>
  <p:transition spd="med">
    <p:pull/>
  </p:transition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735783" y="6512416"/>
            <a:ext cx="473528" cy="25668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914377" hangingPunct="0">
              <a:defRPr/>
            </a:pPr>
            <a:fld id="{86CB4B4D-7CA3-9044-876B-883B54F8677D}" type="slidenum">
              <a:rPr lang="en-US" kern="0" smtClean="0"/>
              <a:pPr defTabSz="914377" hangingPunct="0">
                <a:defRPr/>
              </a:pPr>
              <a:t>‹#›</a:t>
            </a:fld>
            <a:endParaRPr lang="en-US" kern="0"/>
          </a:p>
        </p:txBody>
      </p:sp>
    </p:spTree>
    <p:extLst>
      <p:ext uri="{BB962C8B-B14F-4D97-AF65-F5344CB8AC3E}">
        <p14:creationId xmlns:p14="http://schemas.microsoft.com/office/powerpoint/2010/main" val="215098648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54317339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August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15720205"/>
      </p:ext>
    </p:extLst>
  </p:cSld>
  <p:clrMapOvr>
    <a:masterClrMapping/>
  </p:clrMapOvr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August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56924"/>
      </p:ext>
    </p:extLst>
  </p:cSld>
  <p:clrMapOvr>
    <a:masterClrMapping/>
  </p:clrMapOvr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August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08166"/>
      </p:ext>
    </p:extLst>
  </p:cSld>
  <p:clrMapOvr>
    <a:masterClrMapping/>
  </p:clrMapOvr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August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81521457"/>
      </p:ext>
    </p:extLst>
  </p:cSld>
  <p:clrMapOvr>
    <a:masterClrMapping/>
  </p:clrMapOvr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July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14837"/>
      </p:ext>
    </p:extLst>
  </p:cSld>
  <p:clrMapOvr>
    <a:masterClrMapping/>
  </p:clrMapOvr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91029"/>
      </p:ext>
    </p:extLst>
  </p:cSld>
  <p:clrMapOvr>
    <a:masterClrMapping/>
  </p:clrMapOvr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26525"/>
      </p:ext>
    </p:extLst>
  </p:cSld>
  <p:clrMapOvr>
    <a:masterClrMapping/>
  </p:clrMapOvr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3337613"/>
      </p:ext>
    </p:extLst>
  </p:cSld>
  <p:clrMapOvr>
    <a:masterClrMapping/>
  </p:clrMapOvr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/August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76298646"/>
      </p:ext>
    </p:extLst>
  </p:cSld>
  <p:clrMapOvr>
    <a:masterClrMapping/>
  </p:clrMapOvr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8726015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16559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67149998"/>
      </p:ext>
    </p:extLst>
  </p:cSld>
  <p:clrMapOvr>
    <a:masterClrMapping/>
  </p:clrMapOvr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688285"/>
      </p:ext>
    </p:extLst>
  </p:cSld>
  <p:clrMapOvr>
    <a:masterClrMapping/>
  </p:clrMapOvr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1928"/>
      </p:ext>
    </p:extLst>
  </p:cSld>
  <p:clrMapOvr>
    <a:masterClrMapping/>
  </p:clrMapOvr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81746"/>
      </p:ext>
    </p:extLst>
  </p:cSld>
  <p:clrMapOvr>
    <a:masterClrMapping/>
  </p:clrMapOvr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August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10010"/>
      </p:ext>
    </p:extLst>
  </p:cSld>
  <p:clrMapOvr>
    <a:masterClrMapping/>
  </p:clrMapOvr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16692881"/>
      </p:ext>
    </p:extLst>
  </p:cSld>
  <p:clrMapOvr>
    <a:masterClrMapping/>
  </p:clrMapOvr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31688443"/>
      </p:ext>
    </p:extLst>
  </p:cSld>
  <p:clrMapOvr>
    <a:masterClrMapping/>
  </p:clrMapOvr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32276"/>
      </p:ext>
    </p:extLst>
  </p:cSld>
  <p:clrMapOvr>
    <a:masterClrMapping/>
  </p:clrMapOvr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321310"/>
      </p:ext>
    </p:extLst>
  </p:cSld>
  <p:clrMapOvr>
    <a:masterClrMapping/>
  </p:clrMapOvr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976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229355"/>
      </p:ext>
    </p:extLst>
  </p:cSld>
  <p:clrMapOvr>
    <a:masterClrMapping/>
  </p:clrMapOvr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92947111"/>
      </p:ext>
    </p:extLst>
  </p:cSld>
  <p:clrMapOvr>
    <a:masterClrMapping/>
  </p:clrMapOvr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9844"/>
      </p:ext>
    </p:extLst>
  </p:cSld>
  <p:clrMapOvr>
    <a:masterClrMapping/>
  </p:clrMapOvr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249932986"/>
      </p:ext>
    </p:extLst>
  </p:cSld>
  <p:clrMapOvr>
    <a:masterClrMapping/>
  </p:clrMapOvr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06348543"/>
      </p:ext>
    </p:extLst>
  </p:cSld>
  <p:clrMapOvr>
    <a:masterClrMapping/>
  </p:clrMapOvr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305543"/>
      </p:ext>
    </p:extLst>
  </p:cSld>
  <p:clrMapOvr>
    <a:masterClrMapping/>
  </p:clrMapOvr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3713619"/>
      </p:ext>
    </p:extLst>
  </p:cSld>
  <p:clrMapOvr>
    <a:masterClrMapping/>
  </p:clrMapOvr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19953"/>
      </p:ext>
    </p:extLst>
  </p:cSld>
  <p:clrMapOvr>
    <a:masterClrMapping/>
  </p:clrMapOvr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304800" y="268226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 defTabSz="6095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2" y="6463249"/>
            <a:ext cx="127001" cy="127001"/>
          </a:xfrm>
          <a:prstGeom prst="rect">
            <a:avLst/>
          </a:prstGeom>
        </p:spPr>
        <p:txBody>
          <a:bodyPr/>
          <a:lstStyle>
            <a:lvl1pPr defTabSz="9143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7453514"/>
      </p:ext>
    </p:extLst>
  </p:cSld>
  <p:clrMapOvr>
    <a:masterClrMapping/>
  </p:clrMapOvr>
  <p:transition spd="med"/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DDE8C-FCD3-47EF-B8D4-5308179AEE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87D198-8525-404F-A858-3B3EA209F08D}"/>
              </a:ext>
            </a:extLst>
          </p:cNvPr>
          <p:cNvSpPr/>
          <p:nvPr userDrawn="1"/>
        </p:nvSpPr>
        <p:spPr>
          <a:xfrm>
            <a:off x="2" y="0"/>
            <a:ext cx="3702340" cy="6858000"/>
          </a:xfrm>
          <a:prstGeom prst="rect">
            <a:avLst/>
          </a:prstGeom>
          <a:solidFill>
            <a:srgbClr val="004758"/>
          </a:solidFill>
          <a:ln w="12700" cap="flat">
            <a:solidFill>
              <a:srgbClr val="294065"/>
            </a:solidFill>
            <a:miter lim="400000"/>
          </a:ln>
          <a:effectLst/>
        </p:spPr>
        <p:txBody>
          <a:bodyPr wrap="square" lIns="162551" tIns="162551" rIns="162551" bIns="162551" numCol="1" rtlCol="0" anchor="ctr">
            <a:noAutofit/>
          </a:bodyPr>
          <a:lstStyle/>
          <a:p>
            <a:pPr algn="ctr">
              <a:lnSpc>
                <a:spcPts val="4880"/>
              </a:lnSpc>
            </a:pPr>
            <a:endParaRPr lang="en-GB" sz="2267">
              <a:latin typeface="IBM Plex Sans" panose="020B0503050203000203" pitchFamily="34" charset="77"/>
              <a:ea typeface="Arial"/>
              <a:cs typeface="Arial"/>
              <a:sym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2BE034-27C4-5142-9AFA-C6836C8C7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72" y="306885"/>
            <a:ext cx="3426177" cy="98333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5270684"/>
      </p:ext>
    </p:extLst>
  </p:cSld>
  <p:clrMapOvr>
    <a:masterClrMapping/>
  </p:clrMapOvr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6635-3E7B-4FFC-9A48-CC5EF45A9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A9EA177B-097B-464B-B02F-6945BCA8C7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5C306-4DD8-4A13-92B8-DD3D6AA41D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Confidential - IBM &amp; BP Sellers only
</a:t>
            </a:r>
          </a:p>
        </p:txBody>
      </p:sp>
    </p:spTree>
    <p:extLst>
      <p:ext uri="{BB962C8B-B14F-4D97-AF65-F5344CB8AC3E}">
        <p14:creationId xmlns:p14="http://schemas.microsoft.com/office/powerpoint/2010/main" val="117919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1088807"/>
      </p:ext>
    </p:extLst>
  </p:cSld>
  <p:clrMapOvr>
    <a:masterClrMapping/>
  </p:clrMapOvr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03267-E8A6-48C4-B2AA-EFB85C26DE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788008CB-0709-4B2C-93FF-76BBFF575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6025AB-B167-406B-A248-230DE5C4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- IBM &amp; BP Sellers only
</a:t>
            </a:r>
          </a:p>
        </p:txBody>
      </p:sp>
    </p:spTree>
    <p:extLst>
      <p:ext uri="{BB962C8B-B14F-4D97-AF65-F5344CB8AC3E}">
        <p14:creationId xmlns:p14="http://schemas.microsoft.com/office/powerpoint/2010/main" val="223204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00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6635-3E7B-4FFC-9A48-CC5EF45A9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A9EA177B-097B-464B-B02F-6945BCA8C7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5C306-4DD8-4A13-92B8-DD3D6AA41D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933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03267-E8A6-48C4-B2AA-EFB85C26DE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788008CB-0709-4B2C-93FF-76BBFF575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6025AB-B167-406B-A248-230DE5C4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100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70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038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6635-3E7B-4FFC-9A48-CC5EF45A9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A9EA177B-097B-464B-B02F-6945BCA8C7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5C306-4DD8-4A13-92B8-DD3D6AA41D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64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03267-E8A6-48C4-B2AA-EFB85C26DE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788008CB-0709-4B2C-93FF-76BBFF575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6025AB-B167-406B-A248-230DE5C4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102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08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22882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79789"/>
      </p:ext>
    </p:extLst>
  </p:cSld>
  <p:clrMapOvr>
    <a:masterClrMapping/>
  </p:clrMapOvr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D999D4-B456-9943-89B7-30D56181CE1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1538975"/>
      </p:ext>
    </p:extLst>
  </p:cSld>
  <p:clrMapOvr>
    <a:masterClrMapping/>
  </p:clrMapOvr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E14CB98-BF13-8347-AAD6-F6B228FF0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56889"/>
      </p:ext>
    </p:extLst>
  </p:cSld>
  <p:clrMapOvr>
    <a:masterClrMapping/>
  </p:clrMapOvr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11017"/>
      </p:ext>
    </p:extLst>
  </p:cSld>
  <p:clrMapOvr>
    <a:masterClrMapping/>
  </p:clrMapOvr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466873"/>
      </p:ext>
    </p:extLst>
  </p:cSld>
  <p:clrMapOvr>
    <a:masterClrMapping/>
  </p:clrMapOvr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0872"/>
      </p:ext>
    </p:extLst>
  </p:cSld>
  <p:clrMapOvr>
    <a:masterClrMapping/>
  </p:clrMapOvr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39121"/>
      </p:ext>
    </p:extLst>
  </p:cSld>
  <p:clrMapOvr>
    <a:masterClrMapping/>
  </p:clrMapOvr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990390"/>
      </p:ext>
    </p:extLst>
  </p:cSld>
  <p:clrMapOvr>
    <a:masterClrMapping/>
  </p:clrMapOvr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>
            <a:lvl1pPr>
              <a:defRPr b="0" i="0"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8912"/>
      </p:ext>
    </p:extLst>
  </p:cSld>
  <p:clrMapOvr>
    <a:masterClrMapping/>
  </p:clrMapOvr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26619"/>
      </p:ext>
    </p:extLst>
  </p:cSld>
  <p:clrMapOvr>
    <a:masterClrMapping/>
  </p:clrMapOvr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9052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3F38B0-4205-7E4B-8FF6-B0A426ACA8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5B357-E927-734D-ACB4-D18D1B4A8B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5774" y="71527"/>
            <a:ext cx="2133093" cy="673647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96863C-3FAF-CD4B-8F44-13287822D5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B1649-9C62-5049-8E11-448B0C75EA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0310"/>
      </p:ext>
    </p:extLst>
  </p:cSld>
  <p:clrMapOvr>
    <a:masterClrMapping/>
  </p:clrMapOvr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91533"/>
      </p:ext>
    </p:extLst>
  </p:cSld>
  <p:clrMapOvr>
    <a:masterClrMapping/>
  </p:clrMapOvr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853039"/>
      </p:ext>
    </p:extLst>
  </p:cSld>
  <p:clrMapOvr>
    <a:masterClrMapping/>
  </p:clrMapOvr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50661"/>
      </p:ext>
    </p:extLst>
  </p:cSld>
  <p:clrMapOvr>
    <a:masterClrMapping/>
  </p:clrMapOvr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11577"/>
      </p:ext>
    </p:extLst>
  </p:cSld>
  <p:clrMapOvr>
    <a:masterClrMapping/>
  </p:clrMapOvr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3BEF3B-E39E-D741-8D0B-795560608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468044"/>
      </p:ext>
    </p:extLst>
  </p:cSld>
  <p:clrMapOvr>
    <a:masterClrMapping/>
  </p:clrMapOvr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9373"/>
      </p:ext>
    </p:extLst>
  </p:cSld>
  <p:clrMapOvr>
    <a:masterClrMapping/>
  </p:clrMapOvr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279535"/>
      </p:ext>
    </p:extLst>
  </p:cSld>
  <p:clrMapOvr>
    <a:masterClrMapping/>
  </p:clrMapOvr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2483"/>
      </p:ext>
    </p:extLst>
  </p:cSld>
  <p:clrMapOvr>
    <a:masterClrMapping/>
  </p:clrMapOvr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7017"/>
      </p:ext>
    </p:extLst>
  </p:cSld>
  <p:clrMapOvr>
    <a:masterClrMapping/>
  </p:clrMapOvr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6486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92660"/>
      </p:ext>
    </p:extLst>
  </p:cSld>
  <p:clrMapOvr>
    <a:masterClrMapping/>
  </p:clrMapOvr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408BF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599597"/>
      </p:ext>
    </p:extLst>
  </p:cSld>
  <p:clrMapOvr>
    <a:masterClrMapping/>
  </p:clrMapOvr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accent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7500"/>
      </p:ext>
    </p:extLst>
  </p:cSld>
  <p:clrMapOvr>
    <a:masterClrMapping/>
  </p:clrMapOvr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09121"/>
      </p:ext>
    </p:extLst>
  </p:cSld>
  <p:clrMapOvr>
    <a:masterClrMapping/>
  </p:clrMapOvr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noFill/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52932"/>
      </p:ext>
    </p:extLst>
  </p:cSld>
  <p:clrMapOvr>
    <a:masterClrMapping/>
  </p:clrMapOvr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246228"/>
      </p:ext>
    </p:extLst>
  </p:cSld>
  <p:clrMapOvr>
    <a:masterClrMapping/>
  </p:clrMapOvr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86313"/>
      </p:ext>
    </p:extLst>
  </p:cSld>
  <p:clrMapOvr>
    <a:masterClrMapping/>
  </p:clrMapOvr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411323"/>
      </p:ext>
    </p:extLst>
  </p:cSld>
  <p:clrMapOvr>
    <a:masterClrMapping/>
  </p:clrMapOvr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17381"/>
      </p:ext>
    </p:extLst>
  </p:cSld>
  <p:clrMapOvr>
    <a:masterClrMapping/>
  </p:clrMapOvr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059745"/>
      </p:ext>
    </p:extLst>
  </p:cSld>
  <p:clrMapOvr>
    <a:masterClrMapping/>
  </p:clrMapOvr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2586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099114"/>
      </p:ext>
    </p:extLst>
  </p:cSld>
  <p:clrMapOvr>
    <a:masterClrMapping/>
  </p:clrMapOvr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55795"/>
      </p:ext>
    </p:extLst>
  </p:cSld>
  <p:clrMapOvr>
    <a:masterClrMapping/>
  </p:clrMapOvr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A559C73-A008-FB4D-B34A-1B1C1C01CD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697521"/>
      </p:ext>
    </p:extLst>
  </p:cSld>
  <p:clrMapOvr>
    <a:masterClrMapping/>
  </p:clrMapOvr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33024"/>
      </p:ext>
    </p:extLst>
  </p:cSld>
  <p:clrMapOvr>
    <a:masterClrMapping/>
  </p:clrMapOvr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6635-3E7B-4FFC-9A48-CC5EF45A9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4354">
              <a:defRPr/>
            </a:lvl1pPr>
          </a:lstStyle>
          <a:p>
            <a:pPr>
              <a:defRPr/>
            </a:pPr>
            <a:fld id="{A9EA177B-097B-464B-B02F-6945BCA8C7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5C306-4DD8-4A13-92B8-DD3D6AA41D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692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03267-E8A6-48C4-B2AA-EFB85C26DE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354">
              <a:defRPr/>
            </a:lvl1pPr>
          </a:lstStyle>
          <a:p>
            <a:pPr>
              <a:defRPr/>
            </a:pPr>
            <a:fld id="{788008CB-0709-4B2C-93FF-76BBFF575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6025AB-B167-406B-A248-230DE5C4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6030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25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772485" y="6435307"/>
            <a:ext cx="8534400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lang="en-GB"/>
              <a:t>© 2019 IBM Corporation</a:t>
            </a:r>
            <a:endParaRPr lang="en-US"/>
          </a:p>
        </p:txBody>
      </p:sp>
      <p:sp>
        <p:nvSpPr>
          <p:cNvPr id="11" name="Text Placeholder 2"/>
          <p:cNvSpPr txBox="1">
            <a:spLocks/>
          </p:cNvSpPr>
          <p:nvPr userDrawn="1"/>
        </p:nvSpPr>
        <p:spPr>
          <a:xfrm>
            <a:off x="304800" y="6414140"/>
            <a:ext cx="1439333" cy="18288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333">
                <a:solidFill>
                  <a:schemeClr val="bg2"/>
                </a:solidFill>
              </a:rPr>
              <a:t>IBM </a:t>
            </a:r>
            <a:r>
              <a:rPr lang="de-DE" sz="1333" err="1">
                <a:solidFill>
                  <a:schemeClr val="bg2"/>
                </a:solidFill>
              </a:rPr>
              <a:t>Confidential</a:t>
            </a:r>
            <a:endParaRPr lang="en-US" sz="1333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98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FD999D4-B456-9943-89B7-30D56181CE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7629818"/>
      </p:ext>
    </p:extLst>
  </p:cSld>
  <p:clrMapOvr>
    <a:masterClrMapping/>
  </p:clrMapOvr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- IBM &amp; BP Sellers only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52033"/>
      </p:ext>
    </p:extLst>
  </p:cSld>
  <p:clrMapOvr>
    <a:masterClrMapping/>
  </p:clrMapOvr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6635-3E7B-4FFC-9A48-CC5EF45A9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4354">
              <a:defRPr/>
            </a:lvl1pPr>
          </a:lstStyle>
          <a:p>
            <a:pPr>
              <a:defRPr/>
            </a:pPr>
            <a:fld id="{A9EA177B-097B-464B-B02F-6945BCA8C7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5C306-4DD8-4A13-92B8-DD3D6AA41D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835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1613190"/>
      </p:ext>
    </p:extLst>
  </p:cSld>
  <p:clrMapOvr>
    <a:masterClrMapping/>
  </p:clrMapOvr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03267-E8A6-48C4-B2AA-EFB85C26DE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354">
              <a:defRPr/>
            </a:lvl1pPr>
          </a:lstStyle>
          <a:p>
            <a:pPr>
              <a:defRPr/>
            </a:pPr>
            <a:fld id="{788008CB-0709-4B2C-93FF-76BBFF575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6025AB-B167-406B-A248-230DE5C4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3513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38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112606"/>
      </p:ext>
    </p:extLst>
  </p:cSld>
  <p:clrMapOvr>
    <a:masterClrMapping/>
  </p:clrMapOvr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>
              <a:defRPr/>
            </a:pPr>
            <a:fld id="{3FD999D4-B456-9943-89B7-30D56181CE18}" type="slidenum">
              <a:rPr lang="en-US" smtClean="0">
                <a:latin typeface="IBM Plex Sans"/>
                <a:cs typeface="Arial" charset="0"/>
              </a:rPr>
              <a:pPr defTabSz="914377">
                <a:defRPr/>
              </a:pPr>
              <a:t>‹#›</a:t>
            </a:fld>
            <a:endParaRPr lang="en-US">
              <a:latin typeface="IBM Plex Sans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1251798"/>
      </p:ext>
    </p:extLst>
  </p:cSld>
  <p:clrMapOvr>
    <a:masterClrMapping/>
  </p:clrMapOvr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6635-3E7B-4FFC-9A48-CC5EF45A9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A9EA177B-097B-464B-B02F-6945BCA8C7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5C306-4DD8-4A13-92B8-DD3D6AA41D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177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03267-E8A6-48C4-B2AA-EFB85C26DE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788008CB-0709-4B2C-93FF-76BBFF575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6025AB-B167-406B-A248-230DE5C4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3641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513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54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27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D999D4-B456-9943-89B7-30D56181CE1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6327745"/>
      </p:ext>
    </p:extLst>
  </p:cSld>
  <p:clrMapOvr>
    <a:masterClrMapping/>
  </p:clrMapOvr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Confidential - IBM &amp; BP Sellers only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72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3307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85345894"/>
      </p:ext>
    </p:extLst>
  </p:cSld>
  <p:clrMapOvr>
    <a:masterClrMapping/>
  </p:clrMapOvr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52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99207"/>
      </p:ext>
    </p:extLst>
  </p:cSld>
  <p:clrMapOvr>
    <a:masterClrMapping/>
  </p:clrMapOvr>
  <p:hf hdr="0" dt="0"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087183"/>
      </p:ext>
    </p:extLst>
  </p:cSld>
  <p:clrMapOvr>
    <a:masterClrMapping/>
  </p:clrMapOvr>
  <p:hf hdr="0" dt="0"/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96856"/>
      </p:ext>
    </p:extLst>
  </p:cSld>
  <p:clrMapOvr>
    <a:masterClrMapping/>
  </p:clrMapOvr>
  <p:hf hdr="0" dt="0"/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514499"/>
      </p:ext>
    </p:extLst>
  </p:cSld>
  <p:clrMapOvr>
    <a:masterClrMapping/>
  </p:clrMapOvr>
  <p:hf hdr="0" dt="0"/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31778"/>
      </p:ext>
    </p:extLst>
  </p:cSld>
  <p:clrMapOvr>
    <a:masterClrMapping/>
  </p:clrMapOvr>
  <p:hf hdr="0" dt="0"/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42486"/>
      </p:ext>
    </p:extLst>
  </p:cSld>
  <p:clrMapOvr>
    <a:masterClrMapping/>
  </p:clrMapOvr>
  <p:hf hdr="0" dt="0"/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00940"/>
      </p:ext>
    </p:extLst>
  </p:cSld>
  <p:clrMapOvr>
    <a:masterClrMapping/>
  </p:clrMapOvr>
  <p:hf hdr="0" dt="0"/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46850"/>
      </p:ext>
    </p:extLst>
  </p:cSld>
  <p:clrMapOvr>
    <a:masterClrMapping/>
  </p:clrMapOvr>
  <p:hf hdr="0" dt="0"/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12657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95663787"/>
      </p:ext>
    </p:extLst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12865"/>
      </p:ext>
    </p:extLst>
  </p:cSld>
  <p:clrMapOvr>
    <a:masterClrMapping/>
  </p:clrMapOvr>
  <p:hf sldNum="0" hdr="0" dt="0"/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95443"/>
      </p:ext>
    </p:extLst>
  </p:cSld>
  <p:clrMapOvr>
    <a:masterClrMapping/>
  </p:clrMapOvr>
  <p:hf sldNum="0" hdr="0" dt="0"/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898273"/>
      </p:ext>
    </p:extLst>
  </p:cSld>
  <p:clrMapOvr>
    <a:masterClrMapping/>
  </p:clrMapOvr>
  <p:hf hdr="0" dt="0"/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43548"/>
      </p:ext>
    </p:extLst>
  </p:cSld>
  <p:clrMapOvr>
    <a:masterClrMapping/>
  </p:clrMapOvr>
  <p:hf sldNum="0" hdr="0" dt="0"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7050"/>
      </p:ext>
    </p:extLst>
  </p:cSld>
  <p:clrMapOvr>
    <a:masterClrMapping/>
  </p:clrMapOvr>
  <p:hf sldNum="0" hdr="0" dt="0"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71015"/>
      </p:ext>
    </p:extLst>
  </p:cSld>
  <p:clrMapOvr>
    <a:masterClrMapping/>
  </p:clrMapOvr>
  <p:hf hdr="0" dt="0"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48357"/>
      </p:ext>
    </p:extLst>
  </p:cSld>
  <p:clrMapOvr>
    <a:masterClrMapping/>
  </p:clrMapOvr>
  <p:hf hdr="0" dt="0"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9E14CB98-BF13-8347-AAD6-F6B228FF0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800" y="5994400"/>
            <a:ext cx="612472" cy="54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98202"/>
      </p:ext>
    </p:extLst>
  </p:cSld>
  <p:clrMapOvr>
    <a:masterClrMapping/>
  </p:clrMapOvr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8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041591"/>
      </p:ext>
    </p:extLst>
  </p:cSld>
  <p:clrMapOvr>
    <a:masterClrMapping/>
  </p:clrMapOvr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6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9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73813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57349379"/>
      </p:ext>
    </p:extLst>
  </p:cSld>
  <p:clrMapOvr>
    <a:masterClrMapping/>
  </p:clrMapOvr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D999D4-B456-9943-89B7-30D56181CE1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159419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2951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0617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3116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4755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3621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1279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41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5028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98105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916289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4894862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159641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8051418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993913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17905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53483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4935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011280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8920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224540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0260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500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8469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100264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0213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65895387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2584975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0890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661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23552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676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ext (black box) over image(s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0" y="3810000"/>
            <a:ext cx="3048000" cy="3048000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 defTabSz="609569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  <a:lvl2pPr marL="319439" indent="-319439" defTabSz="609569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2pPr>
            <a:lvl3pPr marL="617873" indent="-319439" defTabSz="609569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3pPr>
            <a:lvl4pPr marL="920216" indent="-310646" defTabSz="609569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4pPr>
            <a:lvl5pPr marL="1159714" indent="-319439" defTabSz="609569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1" y="6463248"/>
            <a:ext cx="127001" cy="127001"/>
          </a:xfrm>
          <a:prstGeom prst="rect">
            <a:avLst/>
          </a:prstGeom>
        </p:spPr>
        <p:txBody>
          <a:bodyPr/>
          <a:lstStyle>
            <a:lvl1pPr defTabSz="914377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5500626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(no footer)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1" y="6463248"/>
            <a:ext cx="127001" cy="127001"/>
          </a:xfrm>
          <a:prstGeom prst="rect">
            <a:avLst/>
          </a:prstGeom>
        </p:spPr>
        <p:txBody>
          <a:bodyPr/>
          <a:lstStyle>
            <a:lvl1pPr defTabSz="914377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218171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19" tIns="45719" rIns="45719" bIns="45719" anchor="ctr">
            <a:normAutofit/>
          </a:bodyPr>
          <a:lstStyle>
            <a:lvl1pPr defTabSz="914354">
              <a:defRPr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4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4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>
            <a:lvl1pPr marL="228588" indent="-228588" defTabSz="914354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723863" indent="-266685" defTabSz="91435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1234377" indent="-320023" defTabSz="914354">
              <a:lnSpc>
                <a:spcPct val="90000"/>
              </a:lnSpc>
              <a:spcBef>
                <a:spcPts val="1000"/>
              </a:spcBef>
              <a:buFont typeface="Arial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1727113" indent="-355582" defTabSz="91435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2184291" indent="-355582" defTabSz="914354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19" y="6404294"/>
            <a:ext cx="263983" cy="269241"/>
          </a:xfrm>
          <a:prstGeom prst="rect">
            <a:avLst/>
          </a:prstGeom>
        </p:spPr>
        <p:txBody>
          <a:bodyPr lIns="45719" tIns="45719" rIns="45719" bIns="45719"/>
          <a:lstStyle>
            <a:lvl1pPr defTabSz="914377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3597978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5023498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4" y="0"/>
            <a:ext cx="12193695" cy="6858000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19" name="Picture 18" descr="ibm_gry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636264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9032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3277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807350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1379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7910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6593019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6147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2679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753261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0736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264131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89651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010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6961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66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524971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0929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102844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87563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83962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00125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604480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10974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2236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1188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34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42833092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7164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041934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737236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48394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3464959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2214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820832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2389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380914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8074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21032981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4374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8333967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4" y="0"/>
            <a:ext cx="12193695" cy="6858000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19" name="Picture 18" descr="ibm_gry.png"/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810111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464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9066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3551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1583168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3413835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2366749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53245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02614927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819554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0160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494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51583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72895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96027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3523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1060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597223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5710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2070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75169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5540224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0420157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335118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46959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1404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5760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7224802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5855059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9624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067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03034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9213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5963567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1860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400213306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11229920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23433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19651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DOC ID / Month XX,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7410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2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E434E44F-9133-4780-962D-DB462EE4DC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197B93F-A9CE-453B-97B2-14C27BD5EA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22518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08ACCBB-58A8-46C0-B063-56D2F4C492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FFAE8D3-E948-4771-B71C-CB2A47161C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052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2013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B264CEA8-11AE-4C20-8532-746655894A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C08CCE1B-9625-4528-9629-F2BE4AEC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93165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03CB3023-A1D8-4705-B3B0-263CD9F54D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C2480D9-D542-4046-A76B-3BCE300191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92271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63703D7-FF74-4A8F-A91B-63FC4B9D30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415BE73-16DE-44E1-8838-941ECD786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02539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1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4FABAC-0B56-4B6C-B317-49FC2559A3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4737675B-698A-44A1-83EB-108F4CAB25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40108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6916616" cy="6027740"/>
          </a:xfrm>
        </p:spPr>
        <p:txBody>
          <a:bodyPr/>
          <a:lstStyle>
            <a:lvl1pPr marL="156621" indent="-156621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1897C97-E484-4D58-8262-4CD29248B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516F0B1-4EAA-47CF-AF88-CCC15A05A5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5669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1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A617933-BE49-43B3-90B5-E6A31B66E2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F89A524C-0DE6-4E54-8B4A-F8376A5A42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912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BCE5B2B-521F-43AF-B1F5-FB2B61130D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C2DAE1B0-EB03-437E-A270-41A2ED83FA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55829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D1C0C2F-39EF-4338-AB00-CE1874C629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25F81144-1A7F-4627-8E01-BA7385B33B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059773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1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3A0E7EF-1C99-4926-A6F9-7F908731DD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C61141C-5C4B-4B08-99CF-338DEB9D6A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51724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DE0A5A0-5884-4CC4-A7FD-38E2C53DC0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E9F0769-564F-4CE7-93EB-76AF13575D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3635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07631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3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677BD9-68F6-4ED4-9FE4-C201B34692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F395B1F6-BE83-425C-8E71-79A25E88A2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48627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2A23F265-4C5E-454A-A076-08846546DE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F97EB622-2E81-4C93-B701-1F4DC4718C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54572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79F64DE-B263-4FC3-997A-D19F48A3DC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778805B5-A995-4172-A9FD-76467784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31736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EE65D7F-045A-4AF9-B6EC-1313BBAC7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5FC43D53-D2FD-4C49-97D9-2E9B7F33C1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6885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D45206B-F646-4E1B-A062-559C7C0F59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CA61630D-50E6-4883-9018-9A5989E576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55396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41F08E6-9402-4F97-AE9A-F4F0D38FF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16B5EC78-B869-466E-8B95-186AA3681C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82835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870FF6B-89D1-4D6D-9BB5-842C191ACC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083" y="6589777"/>
            <a:ext cx="2064216" cy="388187"/>
          </a:xfr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654E0D8F-CB57-46C3-8E58-71DB9CEEED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47366" y="6589778"/>
            <a:ext cx="444636" cy="341564"/>
          </a:xfr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47586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4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086834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1834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2553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871058544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6702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4677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51133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4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0423107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0766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74856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15208512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1" indent="-156621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1018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5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5570292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IBM Cloud / © 2018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975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4938604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B755B231-F13A-423C-BA7E-BF674CFAF3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6645" y="6492997"/>
            <a:ext cx="2144809" cy="388187"/>
          </a:xfrm>
          <a:prstGeom prst="rect">
            <a:avLst/>
          </a:prstGeo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1C1FED4-A1F8-4169-A0AA-6C15BC022F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01160" y="6502378"/>
            <a:ext cx="559177" cy="341564"/>
          </a:xfrm>
          <a:prstGeom prst="rect">
            <a:avLst/>
          </a:prstGeo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928709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 sz="1467"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B41060D7-2049-4496-A704-BC9C6D196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6643" y="6492997"/>
            <a:ext cx="2641868" cy="388187"/>
          </a:xfrm>
          <a:prstGeom prst="rect">
            <a:avLst/>
          </a:prstGeo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66C4F7B-D579-416C-A807-E0B7C78799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23080" y="6492999"/>
            <a:ext cx="437257" cy="341564"/>
          </a:xfrm>
          <a:prstGeom prst="rect">
            <a:avLst/>
          </a:prstGeo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6872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34B5496-3BD8-46BF-BFA7-A2AB00EB39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6643" y="6492997"/>
            <a:ext cx="1938484" cy="388187"/>
          </a:xfrm>
          <a:prstGeom prst="rect">
            <a:avLst/>
          </a:prstGeom>
        </p:spPr>
        <p:txBody>
          <a:bodyPr/>
          <a:lstStyle/>
          <a:p>
            <a:pPr defTabSz="914354"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734EF4D2-8351-41A6-B764-BD7A137C52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19916" y="6492999"/>
            <a:ext cx="540421" cy="341564"/>
          </a:xfrm>
          <a:prstGeom prst="rect">
            <a:avLst/>
          </a:prstGeom>
        </p:spPr>
        <p:txBody>
          <a:bodyPr/>
          <a:lstStyle/>
          <a:p>
            <a:pPr algn="ctr" defTabSz="914354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 defTabSz="914354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1585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52F5A-BC9D-4127-A3B1-B9E6708A7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90378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54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54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54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59583"/>
      </p:ext>
    </p:extLst>
  </p:cSld>
  <p:clrMapOvr>
    <a:masterClrMapping/>
  </p:clrMapOvr>
  <p:hf hdr="0" dt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0879362-658A-E344-B7E9-F19991414F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6"/>
          <p:cNvSpPr txBox="1">
            <a:spLocks/>
          </p:cNvSpPr>
          <p:nvPr userDrawn="1"/>
        </p:nvSpPr>
        <p:spPr>
          <a:xfrm>
            <a:off x="547580" y="1"/>
            <a:ext cx="8683507" cy="574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IDC Survey Spotlight</a:t>
            </a:r>
            <a:endParaRPr lang="en-US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547580" y="574765"/>
            <a:ext cx="8683507" cy="783771"/>
          </a:xfrm>
        </p:spPr>
        <p:txBody>
          <a:bodyPr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insert Key Question (max 2 lines)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4"/>
          </p:nvPr>
        </p:nvSpPr>
        <p:spPr>
          <a:xfrm>
            <a:off x="547963" y="2037808"/>
            <a:ext cx="5384800" cy="4088357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5"/>
          <p:cNvSpPr>
            <a:spLocks noGrp="1"/>
          </p:cNvSpPr>
          <p:nvPr>
            <p:ph type="chart" sz="quarter" idx="15"/>
          </p:nvPr>
        </p:nvSpPr>
        <p:spPr>
          <a:xfrm>
            <a:off x="6282267" y="2037808"/>
            <a:ext cx="5384800" cy="4088357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E3A81B66-4724-4A89-B157-A1A928BF54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17568" y="1139612"/>
            <a:ext cx="2341032" cy="153888"/>
          </a:xfrm>
        </p:spPr>
        <p:txBody>
          <a:bodyPr wrap="square" lIns="0" rIns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algn="ctr"/>
            <a:r>
              <a:rPr lang="en-US" dirty="0"/>
              <a:t>Click to add Analyst Name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E572A42-CD16-497C-8799-0DCF6D288F3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90213" y="196130"/>
            <a:ext cx="1280160" cy="93412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EF6527E5-CDAD-417C-A90D-02D0B432A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6309" y="6477002"/>
            <a:ext cx="3636651" cy="318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fr-FR"/>
              <a:t>IDC# XXXXXX (Publication date)     </a:t>
            </a:r>
          </a:p>
          <a:p>
            <a:r>
              <a:rPr lang="fr-FR"/>
              <a:t>Source: XXXXX, N=XXX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0C92A2-DD1B-4140-9485-5735294D19DD}"/>
              </a:ext>
            </a:extLst>
          </p:cNvPr>
          <p:cNvSpPr/>
          <p:nvPr userDrawn="1"/>
        </p:nvSpPr>
        <p:spPr>
          <a:xfrm>
            <a:off x="547579" y="1403017"/>
            <a:ext cx="11119104" cy="504775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noAutofit/>
          </a:bodyPr>
          <a:lstStyle/>
          <a:p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00D1545-D453-484B-8613-70BF563847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579" y="1403017"/>
            <a:ext cx="11119104" cy="504775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insert Survey Question (max 2 lines)</a:t>
            </a:r>
          </a:p>
        </p:txBody>
      </p:sp>
    </p:spTree>
    <p:extLst>
      <p:ext uri="{BB962C8B-B14F-4D97-AF65-F5344CB8AC3E}">
        <p14:creationId xmlns:p14="http://schemas.microsoft.com/office/powerpoint/2010/main" val="3135534190"/>
      </p:ext>
    </p:extLst>
  </p:cSld>
  <p:clrMapOvr>
    <a:masterClrMapping/>
  </p:clrMapOvr>
  <p:hf hdr="0" dt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0879362-658A-E344-B7E9-F19991414F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6"/>
          <p:cNvSpPr txBox="1">
            <a:spLocks/>
          </p:cNvSpPr>
          <p:nvPr userDrawn="1"/>
        </p:nvSpPr>
        <p:spPr>
          <a:xfrm>
            <a:off x="547580" y="1"/>
            <a:ext cx="8683507" cy="574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IDC Survey Spotlight</a:t>
            </a:r>
            <a:endParaRPr lang="en-US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547580" y="574765"/>
            <a:ext cx="8683507" cy="783771"/>
          </a:xfrm>
        </p:spPr>
        <p:txBody>
          <a:bodyPr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insert Key Question (max 2 lines)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4"/>
          </p:nvPr>
        </p:nvSpPr>
        <p:spPr>
          <a:xfrm>
            <a:off x="547580" y="2037808"/>
            <a:ext cx="7106195" cy="4088357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5"/>
          <p:cNvSpPr>
            <a:spLocks noGrp="1"/>
          </p:cNvSpPr>
          <p:nvPr>
            <p:ph type="chart" sz="quarter" idx="15"/>
          </p:nvPr>
        </p:nvSpPr>
        <p:spPr>
          <a:xfrm>
            <a:off x="8009083" y="2037808"/>
            <a:ext cx="3657600" cy="4088357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136A625E-DAF3-4A69-9881-4BD3FA970E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17568" y="1139612"/>
            <a:ext cx="2341032" cy="153888"/>
          </a:xfrm>
        </p:spPr>
        <p:txBody>
          <a:bodyPr wrap="square" lIns="0" rIns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algn="ctr"/>
            <a:r>
              <a:rPr lang="en-US" dirty="0"/>
              <a:t>Click to add Analyst Name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00CD6947-9746-4D53-A884-887C178CF5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90213" y="196130"/>
            <a:ext cx="1280160" cy="93412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125B3112-993D-4A0B-BD96-D61B32CFC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6309" y="6477002"/>
            <a:ext cx="3636651" cy="318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fr-FR"/>
              <a:t>IDC# XXXXXX (Publication date)     </a:t>
            </a:r>
          </a:p>
          <a:p>
            <a:r>
              <a:rPr lang="fr-FR"/>
              <a:t>Source: XXXXX, N=XXX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48BFC7-1C53-45A6-84FE-1C779C6BFA68}"/>
              </a:ext>
            </a:extLst>
          </p:cNvPr>
          <p:cNvSpPr/>
          <p:nvPr userDrawn="1"/>
        </p:nvSpPr>
        <p:spPr>
          <a:xfrm>
            <a:off x="547579" y="1403017"/>
            <a:ext cx="11119104" cy="504775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noAutofit/>
          </a:bodyPr>
          <a:lstStyle/>
          <a:p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D53D4C20-DB9A-45A6-A8D8-89EE14278E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579" y="1403017"/>
            <a:ext cx="11119104" cy="504775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insert Survey Question (max 2 lines)</a:t>
            </a:r>
          </a:p>
        </p:txBody>
      </p:sp>
    </p:spTree>
    <p:extLst>
      <p:ext uri="{BB962C8B-B14F-4D97-AF65-F5344CB8AC3E}">
        <p14:creationId xmlns:p14="http://schemas.microsoft.com/office/powerpoint/2010/main" val="632976101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0879362-658A-E344-B7E9-F19991414F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6"/>
          <p:cNvSpPr txBox="1">
            <a:spLocks/>
          </p:cNvSpPr>
          <p:nvPr userDrawn="1"/>
        </p:nvSpPr>
        <p:spPr>
          <a:xfrm>
            <a:off x="547580" y="1"/>
            <a:ext cx="8683507" cy="5747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32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IDC Survey Spotlight</a:t>
            </a:r>
            <a:endParaRPr lang="en-US" sz="20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547580" y="574765"/>
            <a:ext cx="8683507" cy="783771"/>
          </a:xfrm>
        </p:spPr>
        <p:txBody>
          <a:bodyPr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insert Key Question (max 2 lines)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47579" y="1403017"/>
            <a:ext cx="11119104" cy="504775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noAutofit/>
          </a:bodyPr>
          <a:lstStyle/>
          <a:p>
            <a:endParaRPr lang="en-US" sz="14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47579" y="1403017"/>
            <a:ext cx="11119104" cy="504775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1400" b="1" kern="1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4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insert Survey Question (max 2 lines)</a:t>
            </a:r>
          </a:p>
        </p:txBody>
      </p:sp>
      <p:sp>
        <p:nvSpPr>
          <p:cNvPr id="13" name="Chart Placeholder 5"/>
          <p:cNvSpPr>
            <a:spLocks noGrp="1"/>
          </p:cNvSpPr>
          <p:nvPr>
            <p:ph type="chart" sz="quarter" idx="14"/>
          </p:nvPr>
        </p:nvSpPr>
        <p:spPr>
          <a:xfrm>
            <a:off x="547579" y="2037808"/>
            <a:ext cx="3657600" cy="4088357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4" name="Chart Placeholder 5"/>
          <p:cNvSpPr>
            <a:spLocks noGrp="1"/>
          </p:cNvSpPr>
          <p:nvPr>
            <p:ph type="chart" sz="quarter" idx="15"/>
          </p:nvPr>
        </p:nvSpPr>
        <p:spPr>
          <a:xfrm>
            <a:off x="4560489" y="2037808"/>
            <a:ext cx="7106195" cy="4088357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164C09FB-D2C0-421B-AAE5-3961EB12D5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17568" y="1139612"/>
            <a:ext cx="2341032" cy="153888"/>
          </a:xfrm>
        </p:spPr>
        <p:txBody>
          <a:bodyPr wrap="square" lIns="0" rIns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0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algn="ctr"/>
            <a:r>
              <a:rPr lang="en-US" dirty="0"/>
              <a:t>Click to add Analyst Name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9F8D3935-554F-4E1C-B961-977EF0E0562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90213" y="196130"/>
            <a:ext cx="1280160" cy="934121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8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D618B0E-12FC-48F1-B5A0-F4F1FFF97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6309" y="6477002"/>
            <a:ext cx="3636651" cy="318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fr-FR"/>
              <a:t>IDC# XXXXXX (Publication date)     </a:t>
            </a:r>
          </a:p>
          <a:p>
            <a:r>
              <a:rPr lang="fr-FR"/>
              <a:t>Source: XXXXX, N=XXX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00328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809898"/>
            <a:ext cx="10972800" cy="471969"/>
          </a:xfrm>
        </p:spPr>
        <p:txBody>
          <a:bodyPr>
            <a:normAutofit/>
          </a:bodyPr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insert Headline (max 1 line)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30879362-658A-E344-B7E9-F19991414F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4"/>
          <p:cNvSpPr txBox="1">
            <a:spLocks/>
          </p:cNvSpPr>
          <p:nvPr userDrawn="1"/>
        </p:nvSpPr>
        <p:spPr>
          <a:xfrm>
            <a:off x="609601" y="138867"/>
            <a:ext cx="10972800" cy="657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n-US" sz="4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IDC’s Take</a:t>
            </a:r>
            <a:endParaRPr lang="en-US" sz="32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09600" y="1368989"/>
            <a:ext cx="10972800" cy="4525963"/>
          </a:xfrm>
        </p:spPr>
        <p:txBody>
          <a:bodyPr>
            <a:normAutofit/>
          </a:bodyPr>
          <a:lstStyle>
            <a:lvl1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CC55E68-6627-4E48-8E28-9B5CC6EBA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66309" y="6477002"/>
            <a:ext cx="3636651" cy="3188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fr-FR"/>
              <a:t>IDC# XXXXXX (Publication date)     </a:t>
            </a:r>
          </a:p>
          <a:p>
            <a:r>
              <a:rPr lang="fr-FR"/>
              <a:t>Source: XXXXX, N=XXX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9819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>
              <a:solidFill>
                <a:srgbClr val="6D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24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46763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6_Blank_Gray 15 Background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126089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7377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7438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01306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4396799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056537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bg>
      <p:bgPr>
        <a:solidFill>
          <a:srgbClr val="8C8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4042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13079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181497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049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06204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5972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69387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496014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3017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6224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1066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0901207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5212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603427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0053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0108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388374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518881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78776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14896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6766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35277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88120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1255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0766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84068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95062749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76457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76169904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65005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826942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457224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85729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title"/>
          </p:nvPr>
        </p:nvSpPr>
        <p:spPr>
          <a:xfrm>
            <a:off x="487680" y="231648"/>
            <a:ext cx="10688320" cy="520192"/>
          </a:xfrm>
        </p:spPr>
        <p:txBody>
          <a:bodyPr/>
          <a:lstStyle>
            <a:lvl1pPr>
              <a:defRPr sz="3733" b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12595" y="6346384"/>
            <a:ext cx="677807" cy="35234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120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 defTabSz="609555">
              <a:buClr>
                <a:srgbClr val="AEAEAE"/>
              </a:buClr>
            </a:pPr>
            <a:fld id="{49B251D6-59A5-5440-A186-83C59CB8DA62}" type="slidenum">
              <a:rPr lang="en-US" smtClean="0">
                <a:solidFill>
                  <a:srgbClr val="5A5A5A"/>
                </a:solidFill>
                <a:ea typeface="MS PGothic" panose="020B0600070205080204" pitchFamily="34" charset="-128"/>
              </a:rPr>
              <a:pPr defTabSz="609555">
                <a:buClr>
                  <a:srgbClr val="AEAEAE"/>
                </a:buClr>
              </a:pPr>
              <a:t>‹#›</a:t>
            </a:fld>
            <a:endParaRPr lang="en-US">
              <a:solidFill>
                <a:srgbClr val="5A5A5A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0958483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>
            <a:extLst>
              <a:ext uri="{FF2B5EF4-FFF2-40B4-BE49-F238E27FC236}">
                <a16:creationId xmlns:a16="http://schemas.microsoft.com/office/drawing/2014/main" id="{9E60DDF6-BAE1-4794-9233-B1E460B90C68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1741488"/>
          </a:xfrm>
          <a:custGeom>
            <a:avLst/>
            <a:gdLst>
              <a:gd name="T0" fmla="*/ 0 w 9144000"/>
              <a:gd name="T1" fmla="*/ 1741317 h 1306195"/>
              <a:gd name="T2" fmla="*/ 12192000 w 9144000"/>
              <a:gd name="T3" fmla="*/ 1741317 h 1306195"/>
              <a:gd name="T4" fmla="*/ 12192000 w 9144000"/>
              <a:gd name="T5" fmla="*/ 0 h 1306195"/>
              <a:gd name="T6" fmla="*/ 0 w 9144000"/>
              <a:gd name="T7" fmla="*/ 0 h 1306195"/>
              <a:gd name="T8" fmla="*/ 0 w 9144000"/>
              <a:gd name="T9" fmla="*/ 1741317 h 13061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44000" h="1306195">
                <a:moveTo>
                  <a:pt x="0" y="1306067"/>
                </a:moveTo>
                <a:lnTo>
                  <a:pt x="9144000" y="1306067"/>
                </a:lnTo>
                <a:lnTo>
                  <a:pt x="9144000" y="0"/>
                </a:lnTo>
                <a:lnTo>
                  <a:pt x="0" y="0"/>
                </a:lnTo>
                <a:lnTo>
                  <a:pt x="0" y="1306067"/>
                </a:lnTo>
                <a:close/>
              </a:path>
            </a:pathLst>
          </a:custGeom>
          <a:solidFill>
            <a:srgbClr val="7575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7868" y="241471"/>
            <a:ext cx="11616267" cy="738664"/>
          </a:xfrm>
        </p:spPr>
        <p:txBody>
          <a:bodyPr/>
          <a:lstStyle>
            <a:lvl1pPr>
              <a:defRPr sz="4800" b="0" i="0">
                <a:solidFill>
                  <a:schemeClr val="bg1"/>
                </a:solidFill>
                <a:latin typeface="IBM Plex Sans"/>
                <a:cs typeface="IBM Plex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2"/>
            <a:ext cx="5303520" cy="2769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248906" y="1040724"/>
            <a:ext cx="3578012" cy="307777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001F5F"/>
                </a:solidFill>
                <a:latin typeface="IBM Plex Sans"/>
                <a:cs typeface="IBM Plex Sans"/>
              </a:defRPr>
            </a:lvl1pPr>
          </a:lstStyle>
          <a:p>
            <a:endParaRPr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E22E8405-A5BA-4D9B-B7A6-2D649675F5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EFE1607A-C9D1-45F5-A5B0-568FB49C5A37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8577"/>
            <a:ext cx="2803525" cy="2762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Holder 7">
            <a:extLst>
              <a:ext uri="{FF2B5EF4-FFF2-40B4-BE49-F238E27FC236}">
                <a16:creationId xmlns:a16="http://schemas.microsoft.com/office/drawing/2014/main" id="{B0F2455C-56DA-4D1B-88CE-1E62C1CC6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280071-BAC9-4762-8815-8DF53BF9C9DC}" type="slidenum">
              <a:rPr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21617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bg>
      <p:bgPr>
        <a:gradFill>
          <a:gsLst>
            <a:gs pos="91000">
              <a:schemeClr val="accent2"/>
            </a:gs>
            <a:gs pos="100000">
              <a:schemeClr val="accent2">
                <a:lumMod val="20000"/>
                <a:lumOff val="80000"/>
              </a:schemeClr>
            </a:gs>
            <a:gs pos="51000">
              <a:srgbClr val="00206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>
            <a:extLst>
              <a:ext uri="{FF2B5EF4-FFF2-40B4-BE49-F238E27FC236}">
                <a16:creationId xmlns:a16="http://schemas.microsoft.com/office/drawing/2014/main" id="{C1E5D982-72B5-4D84-93FF-46465CE72970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1588" cy="6858000"/>
          </a:xfrm>
          <a:custGeom>
            <a:avLst/>
            <a:gdLst>
              <a:gd name="T0" fmla="*/ 313 w 635"/>
              <a:gd name="T1" fmla="*/ 6857952 h 5143500"/>
              <a:gd name="T2" fmla="*/ 0 w 635"/>
              <a:gd name="T3" fmla="*/ 0 h 5143500"/>
              <a:gd name="T4" fmla="*/ 313 w 635"/>
              <a:gd name="T5" fmla="*/ 6857952 h 51435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35" h="5143500">
                <a:moveTo>
                  <a:pt x="125" y="5143464"/>
                </a:moveTo>
                <a:lnTo>
                  <a:pt x="0" y="0"/>
                </a:lnTo>
                <a:lnTo>
                  <a:pt x="125" y="5143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16" name="bk object 30">
            <a:extLst>
              <a:ext uri="{FF2B5EF4-FFF2-40B4-BE49-F238E27FC236}">
                <a16:creationId xmlns:a16="http://schemas.microsoft.com/office/drawing/2014/main" id="{798B1112-2F52-461D-A6B6-512DF91F93FD}"/>
              </a:ext>
            </a:extLst>
          </p:cNvPr>
          <p:cNvSpPr>
            <a:spLocks/>
          </p:cNvSpPr>
          <p:nvPr/>
        </p:nvSpPr>
        <p:spPr bwMode="auto">
          <a:xfrm>
            <a:off x="0" y="1"/>
            <a:ext cx="0" cy="341313"/>
          </a:xfrm>
          <a:custGeom>
            <a:avLst/>
            <a:gdLst>
              <a:gd name="T0" fmla="*/ 341082 h 255904"/>
              <a:gd name="T1" fmla="*/ 0 h 255904"/>
              <a:gd name="T2" fmla="*/ 341082 h 255904"/>
              <a:gd name="T3" fmla="*/ 0 60000 65536"/>
              <a:gd name="T4" fmla="*/ 0 60000 65536"/>
              <a:gd name="T5" fmla="*/ 0 60000 65536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0" r="r" b="b"/>
            <a:pathLst>
              <a:path h="255904">
                <a:moveTo>
                  <a:pt x="0" y="255731"/>
                </a:moveTo>
                <a:lnTo>
                  <a:pt x="0" y="0"/>
                </a:lnTo>
                <a:lnTo>
                  <a:pt x="0" y="255731"/>
                </a:lnTo>
                <a:close/>
              </a:path>
            </a:pathLst>
          </a:custGeom>
          <a:solidFill>
            <a:srgbClr val="340F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19" name="bk object 33">
            <a:extLst>
              <a:ext uri="{FF2B5EF4-FFF2-40B4-BE49-F238E27FC236}">
                <a16:creationId xmlns:a16="http://schemas.microsoft.com/office/drawing/2014/main" id="{146D178E-1EA3-4DBB-A383-E7D18CA5D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1989" y="0"/>
            <a:ext cx="6450012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1351">
              <a:solidFill>
                <a:prstClr val="black"/>
              </a:solidFill>
            </a:endParaRPr>
          </a:p>
        </p:txBody>
      </p:sp>
      <p:sp>
        <p:nvSpPr>
          <p:cNvPr id="20" name="bk object 34">
            <a:extLst>
              <a:ext uri="{FF2B5EF4-FFF2-40B4-BE49-F238E27FC236}">
                <a16:creationId xmlns:a16="http://schemas.microsoft.com/office/drawing/2014/main" id="{06CD85F5-D226-494D-88DC-C1C418852620}"/>
              </a:ext>
            </a:extLst>
          </p:cNvPr>
          <p:cNvSpPr>
            <a:spLocks/>
          </p:cNvSpPr>
          <p:nvPr/>
        </p:nvSpPr>
        <p:spPr bwMode="auto">
          <a:xfrm>
            <a:off x="5741989" y="0"/>
            <a:ext cx="6450012" cy="3097213"/>
          </a:xfrm>
          <a:custGeom>
            <a:avLst/>
            <a:gdLst>
              <a:gd name="T0" fmla="*/ 0 w 4837430"/>
              <a:gd name="T1" fmla="*/ 3096874 h 2322830"/>
              <a:gd name="T2" fmla="*/ 6449673 w 4837430"/>
              <a:gd name="T3" fmla="*/ 3096874 h 2322830"/>
              <a:gd name="T4" fmla="*/ 6449673 w 4837430"/>
              <a:gd name="T5" fmla="*/ 0 h 2322830"/>
              <a:gd name="T6" fmla="*/ 0 w 4837430"/>
              <a:gd name="T7" fmla="*/ 0 h 2322830"/>
              <a:gd name="T8" fmla="*/ 0 w 4837430"/>
              <a:gd name="T9" fmla="*/ 3096874 h 23228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37430" h="2322830">
                <a:moveTo>
                  <a:pt x="0" y="2322576"/>
                </a:moveTo>
                <a:lnTo>
                  <a:pt x="4837176" y="2322576"/>
                </a:lnTo>
                <a:lnTo>
                  <a:pt x="4837176" y="0"/>
                </a:lnTo>
                <a:lnTo>
                  <a:pt x="0" y="0"/>
                </a:lnTo>
                <a:lnTo>
                  <a:pt x="0" y="232257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21" name="bk object 35">
            <a:extLst>
              <a:ext uri="{FF2B5EF4-FFF2-40B4-BE49-F238E27FC236}">
                <a16:creationId xmlns:a16="http://schemas.microsoft.com/office/drawing/2014/main" id="{8367E30B-90A1-4525-9C16-0029699AD739}"/>
              </a:ext>
            </a:extLst>
          </p:cNvPr>
          <p:cNvSpPr>
            <a:spLocks/>
          </p:cNvSpPr>
          <p:nvPr/>
        </p:nvSpPr>
        <p:spPr bwMode="auto">
          <a:xfrm>
            <a:off x="5741989" y="3097213"/>
            <a:ext cx="6450012" cy="3760787"/>
          </a:xfrm>
          <a:custGeom>
            <a:avLst/>
            <a:gdLst>
              <a:gd name="T0" fmla="*/ 0 w 4837430"/>
              <a:gd name="T1" fmla="*/ 3760280 h 2821304"/>
              <a:gd name="T2" fmla="*/ 6449673 w 4837430"/>
              <a:gd name="T3" fmla="*/ 3760280 h 2821304"/>
              <a:gd name="T4" fmla="*/ 6449673 w 4837430"/>
              <a:gd name="T5" fmla="*/ 0 h 2821304"/>
              <a:gd name="T6" fmla="*/ 0 w 4837430"/>
              <a:gd name="T7" fmla="*/ 0 h 2821304"/>
              <a:gd name="T8" fmla="*/ 0 w 4837430"/>
              <a:gd name="T9" fmla="*/ 3760280 h 282130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37430" h="2821304">
                <a:moveTo>
                  <a:pt x="0" y="2820924"/>
                </a:moveTo>
                <a:lnTo>
                  <a:pt x="4837176" y="2820924"/>
                </a:lnTo>
                <a:lnTo>
                  <a:pt x="4837176" y="0"/>
                </a:lnTo>
                <a:lnTo>
                  <a:pt x="0" y="0"/>
                </a:lnTo>
                <a:lnTo>
                  <a:pt x="0" y="2820924"/>
                </a:lnTo>
                <a:close/>
              </a:path>
            </a:pathLst>
          </a:custGeom>
          <a:solidFill>
            <a:srgbClr val="000000">
              <a:alpha val="749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22" name="bk object 36">
            <a:extLst>
              <a:ext uri="{FF2B5EF4-FFF2-40B4-BE49-F238E27FC236}">
                <a16:creationId xmlns:a16="http://schemas.microsoft.com/office/drawing/2014/main" id="{06F8ACC5-4292-44C0-8535-7BF3B0922FC8}"/>
              </a:ext>
            </a:extLst>
          </p:cNvPr>
          <p:cNvSpPr>
            <a:spLocks/>
          </p:cNvSpPr>
          <p:nvPr/>
        </p:nvSpPr>
        <p:spPr bwMode="auto">
          <a:xfrm>
            <a:off x="246065" y="5935665"/>
            <a:ext cx="617537" cy="617537"/>
          </a:xfrm>
          <a:custGeom>
            <a:avLst/>
            <a:gdLst>
              <a:gd name="T0" fmla="*/ 0 w 463550"/>
              <a:gd name="T1" fmla="*/ 617197 h 463550"/>
              <a:gd name="T2" fmla="*/ 617199 w 463550"/>
              <a:gd name="T3" fmla="*/ 617197 h 463550"/>
              <a:gd name="T4" fmla="*/ 617199 w 463550"/>
              <a:gd name="T5" fmla="*/ 0 h 463550"/>
              <a:gd name="T6" fmla="*/ 0 w 463550"/>
              <a:gd name="T7" fmla="*/ 0 h 463550"/>
              <a:gd name="T8" fmla="*/ 0 w 463550"/>
              <a:gd name="T9" fmla="*/ 617197 h 463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3550" h="463550">
                <a:moveTo>
                  <a:pt x="0" y="463295"/>
                </a:moveTo>
                <a:lnTo>
                  <a:pt x="463296" y="463295"/>
                </a:lnTo>
                <a:lnTo>
                  <a:pt x="463296" y="0"/>
                </a:lnTo>
                <a:lnTo>
                  <a:pt x="0" y="0"/>
                </a:lnTo>
                <a:lnTo>
                  <a:pt x="0" y="463295"/>
                </a:lnTo>
                <a:close/>
              </a:path>
            </a:pathLst>
          </a:custGeom>
          <a:noFill/>
          <a:ln w="9144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23" name="bk object 37">
            <a:extLst>
              <a:ext uri="{FF2B5EF4-FFF2-40B4-BE49-F238E27FC236}">
                <a16:creationId xmlns:a16="http://schemas.microsoft.com/office/drawing/2014/main" id="{36CDB45B-DDE6-4692-937F-6AD4CADEA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1" y="6000751"/>
            <a:ext cx="411163" cy="4095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1351">
              <a:solidFill>
                <a:prstClr val="black"/>
              </a:solidFill>
            </a:endParaRPr>
          </a:p>
        </p:txBody>
      </p:sp>
      <p:sp>
        <p:nvSpPr>
          <p:cNvPr id="24" name="bk object 38">
            <a:extLst>
              <a:ext uri="{FF2B5EF4-FFF2-40B4-BE49-F238E27FC236}">
                <a16:creationId xmlns:a16="http://schemas.microsoft.com/office/drawing/2014/main" id="{8AC863DE-F393-4A8D-88D4-47DA416BF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951" y="165101"/>
            <a:ext cx="1050925" cy="4953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1351">
              <a:solidFill>
                <a:prstClr val="black"/>
              </a:solidFill>
            </a:endParaRPr>
          </a:p>
        </p:txBody>
      </p:sp>
      <p:sp>
        <p:nvSpPr>
          <p:cNvPr id="25" name="bk object 39">
            <a:extLst>
              <a:ext uri="{FF2B5EF4-FFF2-40B4-BE49-F238E27FC236}">
                <a16:creationId xmlns:a16="http://schemas.microsoft.com/office/drawing/2014/main" id="{FF1E53FB-B3A3-47C5-95AB-493F40CC1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5725" y="2322513"/>
            <a:ext cx="1574800" cy="2047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1351">
              <a:solidFill>
                <a:prstClr val="black"/>
              </a:solidFill>
            </a:endParaRPr>
          </a:p>
        </p:txBody>
      </p:sp>
      <p:sp>
        <p:nvSpPr>
          <p:cNvPr id="26" name="bk object 40">
            <a:extLst>
              <a:ext uri="{FF2B5EF4-FFF2-40B4-BE49-F238E27FC236}">
                <a16:creationId xmlns:a16="http://schemas.microsoft.com/office/drawing/2014/main" id="{DDD31714-7E80-4064-BAF1-04282ED0D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5925" y="255589"/>
            <a:ext cx="1335088" cy="3127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1351">
              <a:solidFill>
                <a:prstClr val="black"/>
              </a:solidFill>
            </a:endParaRPr>
          </a:p>
        </p:txBody>
      </p:sp>
      <p:sp>
        <p:nvSpPr>
          <p:cNvPr id="27" name="bk object 41">
            <a:extLst>
              <a:ext uri="{FF2B5EF4-FFF2-40B4-BE49-F238E27FC236}">
                <a16:creationId xmlns:a16="http://schemas.microsoft.com/office/drawing/2014/main" id="{0678C718-1634-478C-ABE5-A003F0BF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1" y="1090614"/>
            <a:ext cx="1387475" cy="70008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1351">
              <a:solidFill>
                <a:prstClr val="black"/>
              </a:solidFill>
            </a:endParaRPr>
          </a:p>
        </p:txBody>
      </p:sp>
      <p:sp>
        <p:nvSpPr>
          <p:cNvPr id="28" name="bk object 42">
            <a:extLst>
              <a:ext uri="{FF2B5EF4-FFF2-40B4-BE49-F238E27FC236}">
                <a16:creationId xmlns:a16="http://schemas.microsoft.com/office/drawing/2014/main" id="{2D6E4FC0-AA7F-4072-8A4B-4BE8EBB7B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5814" y="1166814"/>
            <a:ext cx="708025" cy="6048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1351">
              <a:solidFill>
                <a:prstClr val="black"/>
              </a:solidFill>
            </a:endParaRPr>
          </a:p>
        </p:txBody>
      </p:sp>
      <p:sp>
        <p:nvSpPr>
          <p:cNvPr id="29" name="bk object 43">
            <a:extLst>
              <a:ext uri="{FF2B5EF4-FFF2-40B4-BE49-F238E27FC236}">
                <a16:creationId xmlns:a16="http://schemas.microsoft.com/office/drawing/2014/main" id="{9788C8BF-4EF2-4DAE-A783-714757342362}"/>
              </a:ext>
            </a:extLst>
          </p:cNvPr>
          <p:cNvSpPr>
            <a:spLocks/>
          </p:cNvSpPr>
          <p:nvPr/>
        </p:nvSpPr>
        <p:spPr bwMode="auto">
          <a:xfrm>
            <a:off x="11145840" y="1189038"/>
            <a:ext cx="185737" cy="144463"/>
          </a:xfrm>
          <a:custGeom>
            <a:avLst/>
            <a:gdLst>
              <a:gd name="T0" fmla="*/ 46959 w 140334"/>
              <a:gd name="T1" fmla="*/ 50590 h 107950"/>
              <a:gd name="T2" fmla="*/ 14010 w 140334"/>
              <a:gd name="T3" fmla="*/ 63799 h 107950"/>
              <a:gd name="T4" fmla="*/ 0 w 140334"/>
              <a:gd name="T5" fmla="*/ 97154 h 107950"/>
              <a:gd name="T6" fmla="*/ 13844 w 140334"/>
              <a:gd name="T7" fmla="*/ 130399 h 107950"/>
              <a:gd name="T8" fmla="*/ 46959 w 140334"/>
              <a:gd name="T9" fmla="*/ 144165 h 107950"/>
              <a:gd name="T10" fmla="*/ 67005 w 140334"/>
              <a:gd name="T11" fmla="*/ 139913 h 107950"/>
              <a:gd name="T12" fmla="*/ 82401 w 140334"/>
              <a:gd name="T13" fmla="*/ 127600 h 107950"/>
              <a:gd name="T14" fmla="*/ 46959 w 140334"/>
              <a:gd name="T15" fmla="*/ 126705 h 107950"/>
              <a:gd name="T16" fmla="*/ 26356 w 140334"/>
              <a:gd name="T17" fmla="*/ 118309 h 107950"/>
              <a:gd name="T18" fmla="*/ 17717 w 140334"/>
              <a:gd name="T19" fmla="*/ 97154 h 107950"/>
              <a:gd name="T20" fmla="*/ 25858 w 140334"/>
              <a:gd name="T21" fmla="*/ 76726 h 107950"/>
              <a:gd name="T22" fmla="*/ 46959 w 140334"/>
              <a:gd name="T23" fmla="*/ 68052 h 107950"/>
              <a:gd name="T24" fmla="*/ 82025 w 140334"/>
              <a:gd name="T25" fmla="*/ 66738 h 107950"/>
              <a:gd name="T26" fmla="*/ 68662 w 140334"/>
              <a:gd name="T27" fmla="*/ 54172 h 107950"/>
              <a:gd name="T28" fmla="*/ 82401 w 140334"/>
              <a:gd name="T29" fmla="*/ 102083 h 107950"/>
              <a:gd name="T30" fmla="*/ 68662 w 140334"/>
              <a:gd name="T31" fmla="*/ 119991 h 107950"/>
              <a:gd name="T32" fmla="*/ 56258 w 140334"/>
              <a:gd name="T33" fmla="*/ 125363 h 107950"/>
              <a:gd name="T34" fmla="*/ 82401 w 140334"/>
              <a:gd name="T35" fmla="*/ 126705 h 107950"/>
              <a:gd name="T36" fmla="*/ 83152 w 140334"/>
              <a:gd name="T37" fmla="*/ 68052 h 107950"/>
              <a:gd name="T38" fmla="*/ 62021 w 140334"/>
              <a:gd name="T39" fmla="*/ 71185 h 107950"/>
              <a:gd name="T40" fmla="*/ 73096 w 140334"/>
              <a:gd name="T41" fmla="*/ 81932 h 107950"/>
              <a:gd name="T42" fmla="*/ 85944 w 140334"/>
              <a:gd name="T43" fmla="*/ 97603 h 107950"/>
              <a:gd name="T44" fmla="*/ 104494 w 140334"/>
              <a:gd name="T45" fmla="*/ 111202 h 107950"/>
              <a:gd name="T46" fmla="*/ 128027 w 140334"/>
              <a:gd name="T47" fmla="*/ 116405 h 107950"/>
              <a:gd name="T48" fmla="*/ 168620 w 140334"/>
              <a:gd name="T49" fmla="*/ 99393 h 107950"/>
              <a:gd name="T50" fmla="*/ 118279 w 140334"/>
              <a:gd name="T51" fmla="*/ 98049 h 107950"/>
              <a:gd name="T52" fmla="*/ 102333 w 140334"/>
              <a:gd name="T53" fmla="*/ 88651 h 107950"/>
              <a:gd name="T54" fmla="*/ 88821 w 140334"/>
              <a:gd name="T55" fmla="*/ 74657 h 107950"/>
              <a:gd name="T56" fmla="*/ 169222 w 140334"/>
              <a:gd name="T57" fmla="*/ 17907 h 107950"/>
              <a:gd name="T58" fmla="*/ 143347 w 140334"/>
              <a:gd name="T59" fmla="*/ 21119 h 107950"/>
              <a:gd name="T60" fmla="*/ 164351 w 140334"/>
              <a:gd name="T61" fmla="*/ 42652 h 107950"/>
              <a:gd name="T62" fmla="*/ 164351 w 140334"/>
              <a:gd name="T63" fmla="*/ 73686 h 107950"/>
              <a:gd name="T64" fmla="*/ 143347 w 140334"/>
              <a:gd name="T65" fmla="*/ 94909 h 107950"/>
              <a:gd name="T66" fmla="*/ 169522 w 140334"/>
              <a:gd name="T67" fmla="*/ 98049 h 107950"/>
              <a:gd name="T68" fmla="*/ 185621 w 140334"/>
              <a:gd name="T69" fmla="*/ 58205 h 107950"/>
              <a:gd name="T70" fmla="*/ 169222 w 140334"/>
              <a:gd name="T71" fmla="*/ 17907 h 107950"/>
              <a:gd name="T72" fmla="*/ 114544 w 140334"/>
              <a:gd name="T73" fmla="*/ 1615 h 107950"/>
              <a:gd name="T74" fmla="*/ 91398 w 140334"/>
              <a:gd name="T75" fmla="*/ 13408 h 107950"/>
              <a:gd name="T76" fmla="*/ 82401 w 140334"/>
              <a:gd name="T77" fmla="*/ 57758 h 107950"/>
              <a:gd name="T78" fmla="*/ 99730 w 140334"/>
              <a:gd name="T79" fmla="*/ 29437 h 107950"/>
              <a:gd name="T80" fmla="*/ 128027 w 140334"/>
              <a:gd name="T81" fmla="*/ 17907 h 107950"/>
              <a:gd name="T82" fmla="*/ 168620 w 140334"/>
              <a:gd name="T83" fmla="*/ 17012 h 107950"/>
              <a:gd name="T84" fmla="*/ 128027 w 140334"/>
              <a:gd name="T85" fmla="*/ 0 h 10795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0334" h="107950">
                <a:moveTo>
                  <a:pt x="43514" y="37804"/>
                </a:moveTo>
                <a:lnTo>
                  <a:pt x="35480" y="37804"/>
                </a:lnTo>
                <a:lnTo>
                  <a:pt x="21794" y="40324"/>
                </a:lnTo>
                <a:lnTo>
                  <a:pt x="10585" y="47674"/>
                </a:lnTo>
                <a:lnTo>
                  <a:pt x="2955" y="58787"/>
                </a:lnTo>
                <a:lnTo>
                  <a:pt x="0" y="72599"/>
                </a:lnTo>
                <a:lnTo>
                  <a:pt x="2813" y="86275"/>
                </a:lnTo>
                <a:lnTo>
                  <a:pt x="10460" y="97441"/>
                </a:lnTo>
                <a:lnTo>
                  <a:pt x="21747" y="104969"/>
                </a:lnTo>
                <a:lnTo>
                  <a:pt x="35480" y="107728"/>
                </a:lnTo>
                <a:lnTo>
                  <a:pt x="43429" y="106924"/>
                </a:lnTo>
                <a:lnTo>
                  <a:pt x="50626" y="104551"/>
                </a:lnTo>
                <a:lnTo>
                  <a:pt x="56944" y="100672"/>
                </a:lnTo>
                <a:lnTo>
                  <a:pt x="62258" y="95350"/>
                </a:lnTo>
                <a:lnTo>
                  <a:pt x="62258" y="94681"/>
                </a:lnTo>
                <a:lnTo>
                  <a:pt x="35480" y="94681"/>
                </a:lnTo>
                <a:lnTo>
                  <a:pt x="26943" y="93018"/>
                </a:lnTo>
                <a:lnTo>
                  <a:pt x="19913" y="88407"/>
                </a:lnTo>
                <a:lnTo>
                  <a:pt x="15144" y="81413"/>
                </a:lnTo>
                <a:lnTo>
                  <a:pt x="13386" y="72599"/>
                </a:lnTo>
                <a:lnTo>
                  <a:pt x="15002" y="64355"/>
                </a:lnTo>
                <a:lnTo>
                  <a:pt x="19537" y="57334"/>
                </a:lnTo>
                <a:lnTo>
                  <a:pt x="26520" y="52509"/>
                </a:lnTo>
                <a:lnTo>
                  <a:pt x="35480" y="50852"/>
                </a:lnTo>
                <a:lnTo>
                  <a:pt x="62826" y="50852"/>
                </a:lnTo>
                <a:lnTo>
                  <a:pt x="61974" y="49870"/>
                </a:lnTo>
                <a:lnTo>
                  <a:pt x="56901" y="44832"/>
                </a:lnTo>
                <a:lnTo>
                  <a:pt x="51878" y="40480"/>
                </a:lnTo>
                <a:lnTo>
                  <a:pt x="43514" y="37804"/>
                </a:lnTo>
                <a:close/>
              </a:path>
              <a:path w="140334" h="107950">
                <a:moveTo>
                  <a:pt x="62258" y="76282"/>
                </a:moveTo>
                <a:lnTo>
                  <a:pt x="58908" y="82302"/>
                </a:lnTo>
                <a:lnTo>
                  <a:pt x="51878" y="89664"/>
                </a:lnTo>
                <a:lnTo>
                  <a:pt x="45522" y="92340"/>
                </a:lnTo>
                <a:lnTo>
                  <a:pt x="42506" y="93678"/>
                </a:lnTo>
                <a:lnTo>
                  <a:pt x="39161" y="94681"/>
                </a:lnTo>
                <a:lnTo>
                  <a:pt x="62258" y="94681"/>
                </a:lnTo>
                <a:lnTo>
                  <a:pt x="62258" y="76282"/>
                </a:lnTo>
                <a:close/>
              </a:path>
              <a:path w="140334" h="107950">
                <a:moveTo>
                  <a:pt x="62826" y="50852"/>
                </a:moveTo>
                <a:lnTo>
                  <a:pt x="41502" y="50852"/>
                </a:lnTo>
                <a:lnTo>
                  <a:pt x="46860" y="53193"/>
                </a:lnTo>
                <a:lnTo>
                  <a:pt x="50874" y="57211"/>
                </a:lnTo>
                <a:lnTo>
                  <a:pt x="55228" y="61224"/>
                </a:lnTo>
                <a:lnTo>
                  <a:pt x="61585" y="69589"/>
                </a:lnTo>
                <a:lnTo>
                  <a:pt x="64935" y="72934"/>
                </a:lnTo>
                <a:lnTo>
                  <a:pt x="71363" y="78752"/>
                </a:lnTo>
                <a:lnTo>
                  <a:pt x="78951" y="83096"/>
                </a:lnTo>
                <a:lnTo>
                  <a:pt x="87480" y="85871"/>
                </a:lnTo>
                <a:lnTo>
                  <a:pt x="96731" y="86984"/>
                </a:lnTo>
                <a:lnTo>
                  <a:pt x="113557" y="83577"/>
                </a:lnTo>
                <a:lnTo>
                  <a:pt x="127401" y="74272"/>
                </a:lnTo>
                <a:lnTo>
                  <a:pt x="128083" y="73268"/>
                </a:lnTo>
                <a:lnTo>
                  <a:pt x="89366" y="73268"/>
                </a:lnTo>
                <a:lnTo>
                  <a:pt x="82341" y="70593"/>
                </a:lnTo>
                <a:lnTo>
                  <a:pt x="77318" y="66245"/>
                </a:lnTo>
                <a:lnTo>
                  <a:pt x="72245" y="61580"/>
                </a:lnTo>
                <a:lnTo>
                  <a:pt x="67109" y="55788"/>
                </a:lnTo>
                <a:lnTo>
                  <a:pt x="62826" y="50852"/>
                </a:lnTo>
                <a:close/>
              </a:path>
              <a:path w="140334" h="107950">
                <a:moveTo>
                  <a:pt x="127856" y="13381"/>
                </a:moveTo>
                <a:lnTo>
                  <a:pt x="96731" y="13381"/>
                </a:lnTo>
                <a:lnTo>
                  <a:pt x="108306" y="15781"/>
                </a:lnTo>
                <a:lnTo>
                  <a:pt x="117779" y="22289"/>
                </a:lnTo>
                <a:lnTo>
                  <a:pt x="124176" y="31872"/>
                </a:lnTo>
                <a:lnTo>
                  <a:pt x="126525" y="43494"/>
                </a:lnTo>
                <a:lnTo>
                  <a:pt x="124176" y="55062"/>
                </a:lnTo>
                <a:lnTo>
                  <a:pt x="117779" y="64528"/>
                </a:lnTo>
                <a:lnTo>
                  <a:pt x="108306" y="70921"/>
                </a:lnTo>
                <a:lnTo>
                  <a:pt x="96731" y="73268"/>
                </a:lnTo>
                <a:lnTo>
                  <a:pt x="128083" y="73268"/>
                </a:lnTo>
                <a:lnTo>
                  <a:pt x="136789" y="60452"/>
                </a:lnTo>
                <a:lnTo>
                  <a:pt x="140246" y="43494"/>
                </a:lnTo>
                <a:lnTo>
                  <a:pt x="136789" y="26534"/>
                </a:lnTo>
                <a:lnTo>
                  <a:pt x="127856" y="13381"/>
                </a:lnTo>
                <a:close/>
              </a:path>
              <a:path w="140334" h="107950">
                <a:moveTo>
                  <a:pt x="96731" y="0"/>
                </a:moveTo>
                <a:lnTo>
                  <a:pt x="86544" y="1207"/>
                </a:lnTo>
                <a:lnTo>
                  <a:pt x="77235" y="4640"/>
                </a:lnTo>
                <a:lnTo>
                  <a:pt x="69056" y="10019"/>
                </a:lnTo>
                <a:lnTo>
                  <a:pt x="62258" y="17060"/>
                </a:lnTo>
                <a:lnTo>
                  <a:pt x="62258" y="43160"/>
                </a:lnTo>
                <a:lnTo>
                  <a:pt x="67879" y="31449"/>
                </a:lnTo>
                <a:lnTo>
                  <a:pt x="75351" y="21997"/>
                </a:lnTo>
                <a:lnTo>
                  <a:pt x="84896" y="15682"/>
                </a:lnTo>
                <a:lnTo>
                  <a:pt x="96731" y="13381"/>
                </a:lnTo>
                <a:lnTo>
                  <a:pt x="127856" y="13381"/>
                </a:lnTo>
                <a:lnTo>
                  <a:pt x="127401" y="12712"/>
                </a:lnTo>
                <a:lnTo>
                  <a:pt x="113557" y="3407"/>
                </a:lnTo>
                <a:lnTo>
                  <a:pt x="96731" y="0"/>
                </a:lnTo>
                <a:close/>
              </a:path>
            </a:pathLst>
          </a:custGeom>
          <a:solidFill>
            <a:srgbClr val="EB1C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30" name="bk object 44">
            <a:extLst>
              <a:ext uri="{FF2B5EF4-FFF2-40B4-BE49-F238E27FC236}">
                <a16:creationId xmlns:a16="http://schemas.microsoft.com/office/drawing/2014/main" id="{80875691-9E0D-4978-BD31-05CFC9124836}"/>
              </a:ext>
            </a:extLst>
          </p:cNvPr>
          <p:cNvSpPr>
            <a:spLocks/>
          </p:cNvSpPr>
          <p:nvPr/>
        </p:nvSpPr>
        <p:spPr bwMode="auto">
          <a:xfrm>
            <a:off x="10841039" y="1346201"/>
            <a:ext cx="128587" cy="209551"/>
          </a:xfrm>
          <a:custGeom>
            <a:avLst/>
            <a:gdLst>
              <a:gd name="T0" fmla="*/ 127977 w 96520"/>
              <a:gd name="T1" fmla="*/ 0 h 157480"/>
              <a:gd name="T2" fmla="*/ 0 w 96520"/>
              <a:gd name="T3" fmla="*/ 0 h 157480"/>
              <a:gd name="T4" fmla="*/ 13377 w 96520"/>
              <a:gd name="T5" fmla="*/ 7570 h 157480"/>
              <a:gd name="T6" fmla="*/ 13377 w 96520"/>
              <a:gd name="T7" fmla="*/ 202121 h 157480"/>
              <a:gd name="T8" fmla="*/ 445 w 96520"/>
              <a:gd name="T9" fmla="*/ 208796 h 157480"/>
              <a:gd name="T10" fmla="*/ 61537 w 96520"/>
              <a:gd name="T11" fmla="*/ 208796 h 157480"/>
              <a:gd name="T12" fmla="*/ 48160 w 96520"/>
              <a:gd name="T13" fmla="*/ 201231 h 157480"/>
              <a:gd name="T14" fmla="*/ 48160 w 96520"/>
              <a:gd name="T15" fmla="*/ 105065 h 157480"/>
              <a:gd name="T16" fmla="*/ 112371 w 96520"/>
              <a:gd name="T17" fmla="*/ 105065 h 157480"/>
              <a:gd name="T18" fmla="*/ 112371 w 96520"/>
              <a:gd name="T19" fmla="*/ 82809 h 157480"/>
              <a:gd name="T20" fmla="*/ 48160 w 96520"/>
              <a:gd name="T21" fmla="*/ 82809 h 157480"/>
              <a:gd name="T22" fmla="*/ 48160 w 96520"/>
              <a:gd name="T23" fmla="*/ 21371 h 157480"/>
              <a:gd name="T24" fmla="*/ 127977 w 96520"/>
              <a:gd name="T25" fmla="*/ 21371 h 157480"/>
              <a:gd name="T26" fmla="*/ 127977 w 96520"/>
              <a:gd name="T27" fmla="*/ 0 h 157480"/>
              <a:gd name="T28" fmla="*/ 112371 w 96520"/>
              <a:gd name="T29" fmla="*/ 105065 h 157480"/>
              <a:gd name="T30" fmla="*/ 110142 w 96520"/>
              <a:gd name="T31" fmla="*/ 105065 h 157480"/>
              <a:gd name="T32" fmla="*/ 112371 w 96520"/>
              <a:gd name="T33" fmla="*/ 115306 h 157480"/>
              <a:gd name="T34" fmla="*/ 112371 w 96520"/>
              <a:gd name="T35" fmla="*/ 105065 h 157480"/>
              <a:gd name="T36" fmla="*/ 127977 w 96520"/>
              <a:gd name="T37" fmla="*/ 21371 h 157480"/>
              <a:gd name="T38" fmla="*/ 121292 w 96520"/>
              <a:gd name="T39" fmla="*/ 21371 h 157480"/>
              <a:gd name="T40" fmla="*/ 127977 w 96520"/>
              <a:gd name="T41" fmla="*/ 35619 h 157480"/>
              <a:gd name="T42" fmla="*/ 127977 w 96520"/>
              <a:gd name="T43" fmla="*/ 21371 h 1574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96520" h="157480">
                <a:moveTo>
                  <a:pt x="96062" y="0"/>
                </a:moveTo>
                <a:lnTo>
                  <a:pt x="0" y="0"/>
                </a:lnTo>
                <a:lnTo>
                  <a:pt x="10041" y="5689"/>
                </a:lnTo>
                <a:lnTo>
                  <a:pt x="10041" y="151897"/>
                </a:lnTo>
                <a:lnTo>
                  <a:pt x="334" y="156913"/>
                </a:lnTo>
                <a:lnTo>
                  <a:pt x="46191" y="156913"/>
                </a:lnTo>
                <a:lnTo>
                  <a:pt x="36150" y="151228"/>
                </a:lnTo>
                <a:lnTo>
                  <a:pt x="36150" y="78958"/>
                </a:lnTo>
                <a:lnTo>
                  <a:pt x="84348" y="78958"/>
                </a:lnTo>
                <a:lnTo>
                  <a:pt x="84348" y="62232"/>
                </a:lnTo>
                <a:lnTo>
                  <a:pt x="36150" y="62232"/>
                </a:lnTo>
                <a:lnTo>
                  <a:pt x="36150" y="16061"/>
                </a:lnTo>
                <a:lnTo>
                  <a:pt x="96062" y="16061"/>
                </a:lnTo>
                <a:lnTo>
                  <a:pt x="96062" y="0"/>
                </a:lnTo>
                <a:close/>
              </a:path>
              <a:path w="96520" h="157480">
                <a:moveTo>
                  <a:pt x="84348" y="78958"/>
                </a:moveTo>
                <a:lnTo>
                  <a:pt x="82675" y="78958"/>
                </a:lnTo>
                <a:lnTo>
                  <a:pt x="84348" y="86654"/>
                </a:lnTo>
                <a:lnTo>
                  <a:pt x="84348" y="78958"/>
                </a:lnTo>
                <a:close/>
              </a:path>
              <a:path w="96520" h="157480">
                <a:moveTo>
                  <a:pt x="96062" y="16061"/>
                </a:moveTo>
                <a:lnTo>
                  <a:pt x="91044" y="16061"/>
                </a:lnTo>
                <a:lnTo>
                  <a:pt x="96062" y="26768"/>
                </a:lnTo>
                <a:lnTo>
                  <a:pt x="96062" y="16061"/>
                </a:lnTo>
                <a:close/>
              </a:path>
            </a:pathLst>
          </a:custGeom>
          <a:solidFill>
            <a:srgbClr val="EB1C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31" name="bk object 45">
            <a:extLst>
              <a:ext uri="{FF2B5EF4-FFF2-40B4-BE49-F238E27FC236}">
                <a16:creationId xmlns:a16="http://schemas.microsoft.com/office/drawing/2014/main" id="{7C380D62-339D-4DD5-94A5-E0E5F4ABAD0B}"/>
              </a:ext>
            </a:extLst>
          </p:cNvPr>
          <p:cNvSpPr>
            <a:spLocks/>
          </p:cNvSpPr>
          <p:nvPr/>
        </p:nvSpPr>
        <p:spPr bwMode="auto">
          <a:xfrm>
            <a:off x="11142664" y="1346201"/>
            <a:ext cx="85725" cy="292100"/>
          </a:xfrm>
          <a:custGeom>
            <a:avLst/>
            <a:gdLst>
              <a:gd name="T0" fmla="*/ 85007 w 64134"/>
              <a:gd name="T1" fmla="*/ 0 h 219075"/>
              <a:gd name="T2" fmla="*/ 19681 w 64134"/>
              <a:gd name="T3" fmla="*/ 0 h 219075"/>
              <a:gd name="T4" fmla="*/ 33550 w 64134"/>
              <a:gd name="T5" fmla="*/ 7585 h 219075"/>
              <a:gd name="T6" fmla="*/ 33550 w 64134"/>
              <a:gd name="T7" fmla="*/ 214575 h 219075"/>
              <a:gd name="T8" fmla="*/ 29126 w 64134"/>
              <a:gd name="T9" fmla="*/ 247139 h 219075"/>
              <a:gd name="T10" fmla="*/ 18955 w 64134"/>
              <a:gd name="T11" fmla="*/ 270336 h 219075"/>
              <a:gd name="T12" fmla="*/ 7694 w 64134"/>
              <a:gd name="T13" fmla="*/ 284833 h 219075"/>
              <a:gd name="T14" fmla="*/ 0 w 64134"/>
              <a:gd name="T15" fmla="*/ 291301 h 219075"/>
              <a:gd name="T16" fmla="*/ 12483 w 64134"/>
              <a:gd name="T17" fmla="*/ 288848 h 219075"/>
              <a:gd name="T18" fmla="*/ 36460 w 64134"/>
              <a:gd name="T19" fmla="*/ 278029 h 219075"/>
              <a:gd name="T20" fmla="*/ 59766 w 64134"/>
              <a:gd name="T21" fmla="*/ 254665 h 219075"/>
              <a:gd name="T22" fmla="*/ 70237 w 64134"/>
              <a:gd name="T23" fmla="*/ 214575 h 219075"/>
              <a:gd name="T24" fmla="*/ 70237 w 64134"/>
              <a:gd name="T25" fmla="*/ 6695 h 219075"/>
              <a:gd name="T26" fmla="*/ 85007 w 64134"/>
              <a:gd name="T27" fmla="*/ 0 h 21907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4134" h="219075">
                <a:moveTo>
                  <a:pt x="63597" y="0"/>
                </a:moveTo>
                <a:lnTo>
                  <a:pt x="14724" y="0"/>
                </a:lnTo>
                <a:lnTo>
                  <a:pt x="25100" y="5689"/>
                </a:lnTo>
                <a:lnTo>
                  <a:pt x="25100" y="160931"/>
                </a:lnTo>
                <a:lnTo>
                  <a:pt x="21790" y="185354"/>
                </a:lnTo>
                <a:lnTo>
                  <a:pt x="14181" y="202752"/>
                </a:lnTo>
                <a:lnTo>
                  <a:pt x="5756" y="213625"/>
                </a:lnTo>
                <a:lnTo>
                  <a:pt x="0" y="218476"/>
                </a:lnTo>
                <a:lnTo>
                  <a:pt x="9339" y="216636"/>
                </a:lnTo>
                <a:lnTo>
                  <a:pt x="27277" y="208522"/>
                </a:lnTo>
                <a:lnTo>
                  <a:pt x="44713" y="190999"/>
                </a:lnTo>
                <a:lnTo>
                  <a:pt x="52547" y="160931"/>
                </a:lnTo>
                <a:lnTo>
                  <a:pt x="52547" y="5021"/>
                </a:lnTo>
                <a:lnTo>
                  <a:pt x="63597" y="0"/>
                </a:lnTo>
                <a:close/>
              </a:path>
            </a:pathLst>
          </a:custGeom>
          <a:solidFill>
            <a:srgbClr val="EB1C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32" name="bk object 46">
            <a:extLst>
              <a:ext uri="{FF2B5EF4-FFF2-40B4-BE49-F238E27FC236}">
                <a16:creationId xmlns:a16="http://schemas.microsoft.com/office/drawing/2014/main" id="{D8B86C10-2027-43D7-9124-8AC995B92232}"/>
              </a:ext>
            </a:extLst>
          </p:cNvPr>
          <p:cNvSpPr>
            <a:spLocks/>
          </p:cNvSpPr>
          <p:nvPr/>
        </p:nvSpPr>
        <p:spPr bwMode="auto">
          <a:xfrm>
            <a:off x="11236325" y="1346201"/>
            <a:ext cx="66675" cy="209551"/>
          </a:xfrm>
          <a:custGeom>
            <a:avLst/>
            <a:gdLst>
              <a:gd name="T0" fmla="*/ 66240 w 49529"/>
              <a:gd name="T1" fmla="*/ 0 h 157480"/>
              <a:gd name="T2" fmla="*/ 0 w 49529"/>
              <a:gd name="T3" fmla="*/ 0 h 157480"/>
              <a:gd name="T4" fmla="*/ 14867 w 49529"/>
              <a:gd name="T5" fmla="*/ 6681 h 157480"/>
              <a:gd name="T6" fmla="*/ 14867 w 49529"/>
              <a:gd name="T7" fmla="*/ 201231 h 157480"/>
              <a:gd name="T8" fmla="*/ 0 w 49529"/>
              <a:gd name="T9" fmla="*/ 208796 h 157480"/>
              <a:gd name="T10" fmla="*/ 66240 w 49529"/>
              <a:gd name="T11" fmla="*/ 208796 h 157480"/>
              <a:gd name="T12" fmla="*/ 51366 w 49529"/>
              <a:gd name="T13" fmla="*/ 201231 h 157480"/>
              <a:gd name="T14" fmla="*/ 51366 w 49529"/>
              <a:gd name="T15" fmla="*/ 6681 h 157480"/>
              <a:gd name="T16" fmla="*/ 66240 w 49529"/>
              <a:gd name="T17" fmla="*/ 0 h 1574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9529" h="157480">
                <a:moveTo>
                  <a:pt x="49206" y="0"/>
                </a:moveTo>
                <a:lnTo>
                  <a:pt x="0" y="0"/>
                </a:lnTo>
                <a:lnTo>
                  <a:pt x="11044" y="5021"/>
                </a:lnTo>
                <a:lnTo>
                  <a:pt x="11044" y="151228"/>
                </a:lnTo>
                <a:lnTo>
                  <a:pt x="0" y="156913"/>
                </a:lnTo>
                <a:lnTo>
                  <a:pt x="49206" y="156913"/>
                </a:lnTo>
                <a:lnTo>
                  <a:pt x="38157" y="151228"/>
                </a:lnTo>
                <a:lnTo>
                  <a:pt x="38157" y="5021"/>
                </a:lnTo>
                <a:lnTo>
                  <a:pt x="49206" y="0"/>
                </a:lnTo>
                <a:close/>
              </a:path>
            </a:pathLst>
          </a:custGeom>
          <a:solidFill>
            <a:srgbClr val="EB1C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33" name="bk object 47">
            <a:extLst>
              <a:ext uri="{FF2B5EF4-FFF2-40B4-BE49-F238E27FC236}">
                <a16:creationId xmlns:a16="http://schemas.microsoft.com/office/drawing/2014/main" id="{37873C0D-D782-4768-88A3-1909DBEB8D62}"/>
              </a:ext>
            </a:extLst>
          </p:cNvPr>
          <p:cNvSpPr>
            <a:spLocks/>
          </p:cNvSpPr>
          <p:nvPr/>
        </p:nvSpPr>
        <p:spPr bwMode="auto">
          <a:xfrm>
            <a:off x="11303001" y="1346201"/>
            <a:ext cx="157163" cy="209551"/>
          </a:xfrm>
          <a:custGeom>
            <a:avLst/>
            <a:gdLst>
              <a:gd name="T0" fmla="*/ 96651 w 118109"/>
              <a:gd name="T1" fmla="*/ 21817 h 157480"/>
              <a:gd name="T2" fmla="*/ 60574 w 118109"/>
              <a:gd name="T3" fmla="*/ 21817 h 157480"/>
              <a:gd name="T4" fmla="*/ 60574 w 118109"/>
              <a:gd name="T5" fmla="*/ 200341 h 157480"/>
              <a:gd name="T6" fmla="*/ 46761 w 118109"/>
              <a:gd name="T7" fmla="*/ 208796 h 157480"/>
              <a:gd name="T8" fmla="*/ 110903 w 118109"/>
              <a:gd name="T9" fmla="*/ 208796 h 157480"/>
              <a:gd name="T10" fmla="*/ 96651 w 118109"/>
              <a:gd name="T11" fmla="*/ 199450 h 157480"/>
              <a:gd name="T12" fmla="*/ 96651 w 118109"/>
              <a:gd name="T13" fmla="*/ 21817 h 157480"/>
              <a:gd name="T14" fmla="*/ 156359 w 118109"/>
              <a:gd name="T15" fmla="*/ 0 h 157480"/>
              <a:gd name="T16" fmla="*/ 12471 w 118109"/>
              <a:gd name="T17" fmla="*/ 0 h 157480"/>
              <a:gd name="T18" fmla="*/ 0 w 118109"/>
              <a:gd name="T19" fmla="*/ 40959 h 157480"/>
              <a:gd name="T20" fmla="*/ 14251 w 118109"/>
              <a:gd name="T21" fmla="*/ 21817 h 157480"/>
              <a:gd name="T22" fmla="*/ 149139 w 118109"/>
              <a:gd name="T23" fmla="*/ 21817 h 157480"/>
              <a:gd name="T24" fmla="*/ 156359 w 118109"/>
              <a:gd name="T25" fmla="*/ 0 h 157480"/>
              <a:gd name="T26" fmla="*/ 149139 w 118109"/>
              <a:gd name="T27" fmla="*/ 21817 h 157480"/>
              <a:gd name="T28" fmla="*/ 140273 w 118109"/>
              <a:gd name="T29" fmla="*/ 21817 h 157480"/>
              <a:gd name="T30" fmla="*/ 143835 w 118109"/>
              <a:gd name="T31" fmla="*/ 37844 h 157480"/>
              <a:gd name="T32" fmla="*/ 149139 w 118109"/>
              <a:gd name="T33" fmla="*/ 21817 h 15748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18109" h="157480">
                <a:moveTo>
                  <a:pt x="72634" y="16396"/>
                </a:moveTo>
                <a:lnTo>
                  <a:pt x="45522" y="16396"/>
                </a:lnTo>
                <a:lnTo>
                  <a:pt x="45522" y="150559"/>
                </a:lnTo>
                <a:lnTo>
                  <a:pt x="35141" y="156913"/>
                </a:lnTo>
                <a:lnTo>
                  <a:pt x="83344" y="156913"/>
                </a:lnTo>
                <a:lnTo>
                  <a:pt x="72634" y="149890"/>
                </a:lnTo>
                <a:lnTo>
                  <a:pt x="72634" y="16396"/>
                </a:lnTo>
                <a:close/>
              </a:path>
              <a:path w="118109" h="157480">
                <a:moveTo>
                  <a:pt x="117505" y="0"/>
                </a:moveTo>
                <a:lnTo>
                  <a:pt x="9372" y="0"/>
                </a:lnTo>
                <a:lnTo>
                  <a:pt x="0" y="30781"/>
                </a:lnTo>
                <a:lnTo>
                  <a:pt x="10710" y="16396"/>
                </a:lnTo>
                <a:lnTo>
                  <a:pt x="112079" y="16396"/>
                </a:lnTo>
                <a:lnTo>
                  <a:pt x="117505" y="0"/>
                </a:lnTo>
                <a:close/>
              </a:path>
              <a:path w="118109" h="157480">
                <a:moveTo>
                  <a:pt x="112079" y="16396"/>
                </a:moveTo>
                <a:lnTo>
                  <a:pt x="105416" y="16396"/>
                </a:lnTo>
                <a:lnTo>
                  <a:pt x="108093" y="28440"/>
                </a:lnTo>
                <a:lnTo>
                  <a:pt x="112079" y="16396"/>
                </a:lnTo>
                <a:close/>
              </a:path>
            </a:pathLst>
          </a:custGeom>
          <a:solidFill>
            <a:srgbClr val="EB1C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34" name="bk object 48">
            <a:extLst>
              <a:ext uri="{FF2B5EF4-FFF2-40B4-BE49-F238E27FC236}">
                <a16:creationId xmlns:a16="http://schemas.microsoft.com/office/drawing/2014/main" id="{A14DEBFD-D2F0-4580-8D45-C77243A74F72}"/>
              </a:ext>
            </a:extLst>
          </p:cNvPr>
          <p:cNvSpPr>
            <a:spLocks/>
          </p:cNvSpPr>
          <p:nvPr/>
        </p:nvSpPr>
        <p:spPr bwMode="auto">
          <a:xfrm>
            <a:off x="11587163" y="1346200"/>
            <a:ext cx="176212" cy="212725"/>
          </a:xfrm>
          <a:custGeom>
            <a:avLst/>
            <a:gdLst>
              <a:gd name="T0" fmla="*/ 64750 w 132079"/>
              <a:gd name="T1" fmla="*/ 0 h 159384"/>
              <a:gd name="T2" fmla="*/ 0 w 132079"/>
              <a:gd name="T3" fmla="*/ 0 h 159384"/>
              <a:gd name="T4" fmla="*/ 13866 w 132079"/>
              <a:gd name="T5" fmla="*/ 7147 h 159384"/>
              <a:gd name="T6" fmla="*/ 13866 w 132079"/>
              <a:gd name="T7" fmla="*/ 145127 h 159384"/>
              <a:gd name="T8" fmla="*/ 21521 w 132079"/>
              <a:gd name="T9" fmla="*/ 177335 h 159384"/>
              <a:gd name="T10" fmla="*/ 40550 w 132079"/>
              <a:gd name="T11" fmla="*/ 198098 h 159384"/>
              <a:gd name="T12" fmla="*/ 65109 w 132079"/>
              <a:gd name="T13" fmla="*/ 209243 h 159384"/>
              <a:gd name="T14" fmla="*/ 89329 w 132079"/>
              <a:gd name="T15" fmla="*/ 212558 h 159384"/>
              <a:gd name="T16" fmla="*/ 113255 w 132079"/>
              <a:gd name="T17" fmla="*/ 209306 h 159384"/>
              <a:gd name="T18" fmla="*/ 136708 w 132079"/>
              <a:gd name="T19" fmla="*/ 198265 h 159384"/>
              <a:gd name="T20" fmla="*/ 144002 w 132079"/>
              <a:gd name="T21" fmla="*/ 189781 h 159384"/>
              <a:gd name="T22" fmla="*/ 89329 w 132079"/>
              <a:gd name="T23" fmla="*/ 189781 h 159384"/>
              <a:gd name="T24" fmla="*/ 74393 w 132079"/>
              <a:gd name="T25" fmla="*/ 186635 h 159384"/>
              <a:gd name="T26" fmla="*/ 62019 w 132079"/>
              <a:gd name="T27" fmla="*/ 177669 h 159384"/>
              <a:gd name="T28" fmla="*/ 53584 w 132079"/>
              <a:gd name="T29" fmla="*/ 163596 h 159384"/>
              <a:gd name="T30" fmla="*/ 50467 w 132079"/>
              <a:gd name="T31" fmla="*/ 145127 h 159384"/>
              <a:gd name="T32" fmla="*/ 50467 w 132079"/>
              <a:gd name="T33" fmla="*/ 6701 h 159384"/>
              <a:gd name="T34" fmla="*/ 64750 w 132079"/>
              <a:gd name="T35" fmla="*/ 0 h 159384"/>
              <a:gd name="T36" fmla="*/ 175502 w 132079"/>
              <a:gd name="T37" fmla="*/ 0 h 159384"/>
              <a:gd name="T38" fmla="*/ 112063 w 132079"/>
              <a:gd name="T39" fmla="*/ 0 h 159384"/>
              <a:gd name="T40" fmla="*/ 126405 w 132079"/>
              <a:gd name="T41" fmla="*/ 7147 h 159384"/>
              <a:gd name="T42" fmla="*/ 126405 w 132079"/>
              <a:gd name="T43" fmla="*/ 145127 h 159384"/>
              <a:gd name="T44" fmla="*/ 123557 w 132079"/>
              <a:gd name="T45" fmla="*/ 163219 h 159384"/>
              <a:gd name="T46" fmla="*/ 115722 w 132079"/>
              <a:gd name="T47" fmla="*/ 177335 h 159384"/>
              <a:gd name="T48" fmla="*/ 103959 w 132079"/>
              <a:gd name="T49" fmla="*/ 186509 h 159384"/>
              <a:gd name="T50" fmla="*/ 89329 w 132079"/>
              <a:gd name="T51" fmla="*/ 189781 h 159384"/>
              <a:gd name="T52" fmla="*/ 144002 w 132079"/>
              <a:gd name="T53" fmla="*/ 189781 h 159384"/>
              <a:gd name="T54" fmla="*/ 154548 w 132079"/>
              <a:gd name="T55" fmla="*/ 177515 h 159384"/>
              <a:gd name="T56" fmla="*/ 161637 w 132079"/>
              <a:gd name="T57" fmla="*/ 145127 h 159384"/>
              <a:gd name="T58" fmla="*/ 161637 w 132079"/>
              <a:gd name="T59" fmla="*/ 7147 h 159384"/>
              <a:gd name="T60" fmla="*/ 175502 w 132079"/>
              <a:gd name="T61" fmla="*/ 0 h 15938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32079" h="159384">
                <a:moveTo>
                  <a:pt x="48533" y="0"/>
                </a:moveTo>
                <a:lnTo>
                  <a:pt x="0" y="0"/>
                </a:lnTo>
                <a:lnTo>
                  <a:pt x="10393" y="5355"/>
                </a:lnTo>
                <a:lnTo>
                  <a:pt x="10393" y="108736"/>
                </a:lnTo>
                <a:lnTo>
                  <a:pt x="16131" y="132868"/>
                </a:lnTo>
                <a:lnTo>
                  <a:pt x="30394" y="148425"/>
                </a:lnTo>
                <a:lnTo>
                  <a:pt x="48802" y="156775"/>
                </a:lnTo>
                <a:lnTo>
                  <a:pt x="66956" y="159259"/>
                </a:lnTo>
                <a:lnTo>
                  <a:pt x="84890" y="156822"/>
                </a:lnTo>
                <a:lnTo>
                  <a:pt x="102469" y="148550"/>
                </a:lnTo>
                <a:lnTo>
                  <a:pt x="107936" y="142193"/>
                </a:lnTo>
                <a:lnTo>
                  <a:pt x="66956" y="142193"/>
                </a:lnTo>
                <a:lnTo>
                  <a:pt x="55761" y="139836"/>
                </a:lnTo>
                <a:lnTo>
                  <a:pt x="46486" y="133118"/>
                </a:lnTo>
                <a:lnTo>
                  <a:pt x="40164" y="122574"/>
                </a:lnTo>
                <a:lnTo>
                  <a:pt x="37827" y="108736"/>
                </a:lnTo>
                <a:lnTo>
                  <a:pt x="37827" y="5021"/>
                </a:lnTo>
                <a:lnTo>
                  <a:pt x="48533" y="0"/>
                </a:lnTo>
                <a:close/>
              </a:path>
              <a:path w="132079" h="159384">
                <a:moveTo>
                  <a:pt x="131547" y="0"/>
                </a:moveTo>
                <a:lnTo>
                  <a:pt x="83996" y="0"/>
                </a:lnTo>
                <a:lnTo>
                  <a:pt x="94746" y="5355"/>
                </a:lnTo>
                <a:lnTo>
                  <a:pt x="94746" y="108736"/>
                </a:lnTo>
                <a:lnTo>
                  <a:pt x="92612" y="122292"/>
                </a:lnTo>
                <a:lnTo>
                  <a:pt x="86739" y="132868"/>
                </a:lnTo>
                <a:lnTo>
                  <a:pt x="77922" y="139742"/>
                </a:lnTo>
                <a:lnTo>
                  <a:pt x="66956" y="142193"/>
                </a:lnTo>
                <a:lnTo>
                  <a:pt x="107936" y="142193"/>
                </a:lnTo>
                <a:lnTo>
                  <a:pt x="115841" y="133003"/>
                </a:lnTo>
                <a:lnTo>
                  <a:pt x="121154" y="108736"/>
                </a:lnTo>
                <a:lnTo>
                  <a:pt x="121154" y="5355"/>
                </a:lnTo>
                <a:lnTo>
                  <a:pt x="131547" y="0"/>
                </a:lnTo>
                <a:close/>
              </a:path>
            </a:pathLst>
          </a:custGeom>
          <a:solidFill>
            <a:srgbClr val="EB1C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35" name="bk object 49">
            <a:extLst>
              <a:ext uri="{FF2B5EF4-FFF2-40B4-BE49-F238E27FC236}">
                <a16:creationId xmlns:a16="http://schemas.microsoft.com/office/drawing/2014/main" id="{1088666E-1D7E-44DF-8716-7BD818197834}"/>
              </a:ext>
            </a:extLst>
          </p:cNvPr>
          <p:cNvSpPr>
            <a:spLocks/>
          </p:cNvSpPr>
          <p:nvPr/>
        </p:nvSpPr>
        <p:spPr bwMode="auto">
          <a:xfrm>
            <a:off x="10974388" y="1346200"/>
            <a:ext cx="177800" cy="212725"/>
          </a:xfrm>
          <a:custGeom>
            <a:avLst/>
            <a:gdLst>
              <a:gd name="T0" fmla="*/ 65020 w 132715"/>
              <a:gd name="T1" fmla="*/ 0 h 160019"/>
              <a:gd name="T2" fmla="*/ 0 w 132715"/>
              <a:gd name="T3" fmla="*/ 0 h 160019"/>
              <a:gd name="T4" fmla="*/ 13003 w 132715"/>
              <a:gd name="T5" fmla="*/ 7119 h 160019"/>
              <a:gd name="T6" fmla="*/ 13003 w 132715"/>
              <a:gd name="T7" fmla="*/ 144551 h 160019"/>
              <a:gd name="T8" fmla="*/ 20682 w 132715"/>
              <a:gd name="T9" fmla="*/ 176880 h 160019"/>
              <a:gd name="T10" fmla="*/ 39798 w 132715"/>
              <a:gd name="T11" fmla="*/ 197702 h 160019"/>
              <a:gd name="T12" fmla="*/ 64460 w 132715"/>
              <a:gd name="T13" fmla="*/ 208850 h 160019"/>
              <a:gd name="T14" fmla="*/ 88787 w 132715"/>
              <a:gd name="T15" fmla="*/ 212159 h 160019"/>
              <a:gd name="T16" fmla="*/ 113234 w 132715"/>
              <a:gd name="T17" fmla="*/ 208850 h 160019"/>
              <a:gd name="T18" fmla="*/ 137722 w 132715"/>
              <a:gd name="T19" fmla="*/ 197702 h 160019"/>
              <a:gd name="T20" fmla="*/ 144771 w 132715"/>
              <a:gd name="T21" fmla="*/ 189917 h 160019"/>
              <a:gd name="T22" fmla="*/ 88787 w 132715"/>
              <a:gd name="T23" fmla="*/ 189917 h 160019"/>
              <a:gd name="T24" fmla="*/ 73799 w 132715"/>
              <a:gd name="T25" fmla="*/ 186582 h 160019"/>
              <a:gd name="T26" fmla="*/ 61376 w 132715"/>
              <a:gd name="T27" fmla="*/ 177241 h 160019"/>
              <a:gd name="T28" fmla="*/ 52907 w 132715"/>
              <a:gd name="T29" fmla="*/ 162899 h 160019"/>
              <a:gd name="T30" fmla="*/ 49774 w 132715"/>
              <a:gd name="T31" fmla="*/ 144551 h 160019"/>
              <a:gd name="T32" fmla="*/ 49774 w 132715"/>
              <a:gd name="T33" fmla="*/ 7119 h 160019"/>
              <a:gd name="T34" fmla="*/ 65020 w 132715"/>
              <a:gd name="T35" fmla="*/ 0 h 160019"/>
              <a:gd name="T36" fmla="*/ 177575 w 132715"/>
              <a:gd name="T37" fmla="*/ 0 h 160019"/>
              <a:gd name="T38" fmla="*/ 113002 w 132715"/>
              <a:gd name="T39" fmla="*/ 0 h 160019"/>
              <a:gd name="T40" fmla="*/ 126903 w 132715"/>
              <a:gd name="T41" fmla="*/ 7119 h 160019"/>
              <a:gd name="T42" fmla="*/ 126903 w 132715"/>
              <a:gd name="T43" fmla="*/ 144551 h 160019"/>
              <a:gd name="T44" fmla="*/ 123911 w 132715"/>
              <a:gd name="T45" fmla="*/ 162899 h 160019"/>
              <a:gd name="T46" fmla="*/ 115749 w 132715"/>
              <a:gd name="T47" fmla="*/ 177241 h 160019"/>
              <a:gd name="T48" fmla="*/ 103635 w 132715"/>
              <a:gd name="T49" fmla="*/ 186582 h 160019"/>
              <a:gd name="T50" fmla="*/ 88787 w 132715"/>
              <a:gd name="T51" fmla="*/ 189917 h 160019"/>
              <a:gd name="T52" fmla="*/ 144771 w 132715"/>
              <a:gd name="T53" fmla="*/ 189917 h 160019"/>
              <a:gd name="T54" fmla="*/ 156576 w 132715"/>
              <a:gd name="T55" fmla="*/ 176880 h 160019"/>
              <a:gd name="T56" fmla="*/ 164122 w 132715"/>
              <a:gd name="T57" fmla="*/ 144551 h 160019"/>
              <a:gd name="T58" fmla="*/ 164122 w 132715"/>
              <a:gd name="T59" fmla="*/ 7563 h 160019"/>
              <a:gd name="T60" fmla="*/ 177575 w 132715"/>
              <a:gd name="T61" fmla="*/ 0 h 160019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32715" h="160019">
                <a:moveTo>
                  <a:pt x="48533" y="0"/>
                </a:moveTo>
                <a:lnTo>
                  <a:pt x="0" y="0"/>
                </a:lnTo>
                <a:lnTo>
                  <a:pt x="9706" y="5355"/>
                </a:lnTo>
                <a:lnTo>
                  <a:pt x="9706" y="108736"/>
                </a:lnTo>
                <a:lnTo>
                  <a:pt x="15438" y="133055"/>
                </a:lnTo>
                <a:lnTo>
                  <a:pt x="29706" y="148718"/>
                </a:lnTo>
                <a:lnTo>
                  <a:pt x="48115" y="157104"/>
                </a:lnTo>
                <a:lnTo>
                  <a:pt x="66273" y="159593"/>
                </a:lnTo>
                <a:lnTo>
                  <a:pt x="84521" y="157104"/>
                </a:lnTo>
                <a:lnTo>
                  <a:pt x="102800" y="148718"/>
                </a:lnTo>
                <a:lnTo>
                  <a:pt x="108061" y="142862"/>
                </a:lnTo>
                <a:lnTo>
                  <a:pt x="66273" y="142862"/>
                </a:lnTo>
                <a:lnTo>
                  <a:pt x="55086" y="140353"/>
                </a:lnTo>
                <a:lnTo>
                  <a:pt x="45813" y="133327"/>
                </a:lnTo>
                <a:lnTo>
                  <a:pt x="39491" y="122538"/>
                </a:lnTo>
                <a:lnTo>
                  <a:pt x="37153" y="108736"/>
                </a:lnTo>
                <a:lnTo>
                  <a:pt x="37153" y="5355"/>
                </a:lnTo>
                <a:lnTo>
                  <a:pt x="48533" y="0"/>
                </a:lnTo>
                <a:close/>
              </a:path>
              <a:path w="132715" h="160019">
                <a:moveTo>
                  <a:pt x="132547" y="0"/>
                </a:moveTo>
                <a:lnTo>
                  <a:pt x="84348" y="0"/>
                </a:lnTo>
                <a:lnTo>
                  <a:pt x="94724" y="5355"/>
                </a:lnTo>
                <a:lnTo>
                  <a:pt x="94724" y="108736"/>
                </a:lnTo>
                <a:lnTo>
                  <a:pt x="92491" y="122538"/>
                </a:lnTo>
                <a:lnTo>
                  <a:pt x="86398" y="133327"/>
                </a:lnTo>
                <a:lnTo>
                  <a:pt x="77356" y="140353"/>
                </a:lnTo>
                <a:lnTo>
                  <a:pt x="66273" y="142862"/>
                </a:lnTo>
                <a:lnTo>
                  <a:pt x="108061" y="142862"/>
                </a:lnTo>
                <a:lnTo>
                  <a:pt x="116873" y="133055"/>
                </a:lnTo>
                <a:lnTo>
                  <a:pt x="122505" y="108736"/>
                </a:lnTo>
                <a:lnTo>
                  <a:pt x="122505" y="5689"/>
                </a:lnTo>
                <a:lnTo>
                  <a:pt x="132547" y="0"/>
                </a:lnTo>
                <a:close/>
              </a:path>
            </a:pathLst>
          </a:custGeom>
          <a:solidFill>
            <a:srgbClr val="EB1C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36" name="bk object 50">
            <a:extLst>
              <a:ext uri="{FF2B5EF4-FFF2-40B4-BE49-F238E27FC236}">
                <a16:creationId xmlns:a16="http://schemas.microsoft.com/office/drawing/2014/main" id="{2256B069-08C7-46C6-A41B-C408D7A77CDB}"/>
              </a:ext>
            </a:extLst>
          </p:cNvPr>
          <p:cNvSpPr>
            <a:spLocks/>
          </p:cNvSpPr>
          <p:nvPr/>
        </p:nvSpPr>
        <p:spPr bwMode="auto">
          <a:xfrm>
            <a:off x="11452226" y="1341439"/>
            <a:ext cx="136525" cy="219075"/>
          </a:xfrm>
          <a:custGeom>
            <a:avLst/>
            <a:gdLst>
              <a:gd name="T0" fmla="*/ 0 w 101600"/>
              <a:gd name="T1" fmla="*/ 172242 h 163830"/>
              <a:gd name="T2" fmla="*/ 38794 w 101600"/>
              <a:gd name="T3" fmla="*/ 217489 h 163830"/>
              <a:gd name="T4" fmla="*/ 51729 w 101600"/>
              <a:gd name="T5" fmla="*/ 218329 h 163830"/>
              <a:gd name="T6" fmla="*/ 87662 w 101600"/>
              <a:gd name="T7" fmla="*/ 213393 h 163830"/>
              <a:gd name="T8" fmla="*/ 114060 w 101600"/>
              <a:gd name="T9" fmla="*/ 199985 h 163830"/>
              <a:gd name="T10" fmla="*/ 117742 w 101600"/>
              <a:gd name="T11" fmla="*/ 195509 h 163830"/>
              <a:gd name="T12" fmla="*/ 52628 w 101600"/>
              <a:gd name="T13" fmla="*/ 195509 h 163830"/>
              <a:gd name="T14" fmla="*/ 37332 w 101600"/>
              <a:gd name="T15" fmla="*/ 193446 h 163830"/>
              <a:gd name="T16" fmla="*/ 22965 w 101600"/>
              <a:gd name="T17" fmla="*/ 188070 h 163830"/>
              <a:gd name="T18" fmla="*/ 10270 w 101600"/>
              <a:gd name="T19" fmla="*/ 180597 h 163830"/>
              <a:gd name="T20" fmla="*/ 0 w 101600"/>
              <a:gd name="T21" fmla="*/ 172242 h 163830"/>
              <a:gd name="T22" fmla="*/ 77384 w 101600"/>
              <a:gd name="T23" fmla="*/ 0 h 163830"/>
              <a:gd name="T24" fmla="*/ 41765 w 101600"/>
              <a:gd name="T25" fmla="*/ 5753 h 163830"/>
              <a:gd name="T26" fmla="*/ 19099 w 101600"/>
              <a:gd name="T27" fmla="*/ 20188 h 163830"/>
              <a:gd name="T28" fmla="*/ 7142 w 101600"/>
              <a:gd name="T29" fmla="*/ 39069 h 163830"/>
              <a:gd name="T30" fmla="*/ 3656 w 101600"/>
              <a:gd name="T31" fmla="*/ 58161 h 163830"/>
              <a:gd name="T32" fmla="*/ 18688 w 101600"/>
              <a:gd name="T33" fmla="*/ 97319 h 163830"/>
              <a:gd name="T34" fmla="*/ 51759 w 101600"/>
              <a:gd name="T35" fmla="*/ 119787 h 163830"/>
              <a:gd name="T36" fmla="*/ 84830 w 101600"/>
              <a:gd name="T37" fmla="*/ 137055 h 163830"/>
              <a:gd name="T38" fmla="*/ 99862 w 101600"/>
              <a:gd name="T39" fmla="*/ 160615 h 163830"/>
              <a:gd name="T40" fmla="*/ 95525 w 101600"/>
              <a:gd name="T41" fmla="*/ 175125 h 163830"/>
              <a:gd name="T42" fmla="*/ 84359 w 101600"/>
              <a:gd name="T43" fmla="*/ 186114 h 163830"/>
              <a:gd name="T44" fmla="*/ 69137 w 101600"/>
              <a:gd name="T45" fmla="*/ 193076 h 163830"/>
              <a:gd name="T46" fmla="*/ 52628 w 101600"/>
              <a:gd name="T47" fmla="*/ 195509 h 163830"/>
              <a:gd name="T48" fmla="*/ 117742 w 101600"/>
              <a:gd name="T49" fmla="*/ 195509 h 163830"/>
              <a:gd name="T50" fmla="*/ 130332 w 101600"/>
              <a:gd name="T51" fmla="*/ 180200 h 163830"/>
              <a:gd name="T52" fmla="*/ 135887 w 101600"/>
              <a:gd name="T53" fmla="*/ 156137 h 163830"/>
              <a:gd name="T54" fmla="*/ 130255 w 101600"/>
              <a:gd name="T55" fmla="*/ 132126 h 163830"/>
              <a:gd name="T56" fmla="*/ 116143 w 101600"/>
              <a:gd name="T57" fmla="*/ 114699 h 163830"/>
              <a:gd name="T58" fmla="*/ 97727 w 101600"/>
              <a:gd name="T59" fmla="*/ 102220 h 163830"/>
              <a:gd name="T60" fmla="*/ 63002 w 101600"/>
              <a:gd name="T61" fmla="*/ 85016 h 163830"/>
              <a:gd name="T62" fmla="*/ 50665 w 101600"/>
              <a:gd name="T63" fmla="*/ 76726 h 163830"/>
              <a:gd name="T64" fmla="*/ 42801 w 101600"/>
              <a:gd name="T65" fmla="*/ 66759 h 163830"/>
              <a:gd name="T66" fmla="*/ 40040 w 101600"/>
              <a:gd name="T67" fmla="*/ 53689 h 163830"/>
              <a:gd name="T68" fmla="*/ 42980 w 101600"/>
              <a:gd name="T69" fmla="*/ 41173 h 163830"/>
              <a:gd name="T70" fmla="*/ 50972 w 101600"/>
              <a:gd name="T71" fmla="*/ 31091 h 163830"/>
              <a:gd name="T72" fmla="*/ 63852 w 101600"/>
              <a:gd name="T73" fmla="*/ 24365 h 163830"/>
              <a:gd name="T74" fmla="*/ 81459 w 101600"/>
              <a:gd name="T75" fmla="*/ 21918 h 163830"/>
              <a:gd name="T76" fmla="*/ 116945 w 101600"/>
              <a:gd name="T77" fmla="*/ 21918 h 163830"/>
              <a:gd name="T78" fmla="*/ 116945 w 101600"/>
              <a:gd name="T79" fmla="*/ 5366 h 163830"/>
              <a:gd name="T80" fmla="*/ 113419 w 101600"/>
              <a:gd name="T81" fmla="*/ 4528 h 163830"/>
              <a:gd name="T82" fmla="*/ 104245 w 101600"/>
              <a:gd name="T83" fmla="*/ 2682 h 163830"/>
              <a:gd name="T84" fmla="*/ 91531 w 101600"/>
              <a:gd name="T85" fmla="*/ 838 h 163830"/>
              <a:gd name="T86" fmla="*/ 77384 w 101600"/>
              <a:gd name="T87" fmla="*/ 0 h 163830"/>
              <a:gd name="T88" fmla="*/ 116945 w 101600"/>
              <a:gd name="T89" fmla="*/ 21918 h 163830"/>
              <a:gd name="T90" fmla="*/ 81459 w 101600"/>
              <a:gd name="T91" fmla="*/ 21918 h 163830"/>
              <a:gd name="T92" fmla="*/ 98181 w 101600"/>
              <a:gd name="T93" fmla="*/ 24435 h 163830"/>
              <a:gd name="T94" fmla="*/ 109138 w 101600"/>
              <a:gd name="T95" fmla="*/ 29971 h 163830"/>
              <a:gd name="T96" fmla="*/ 115126 w 101600"/>
              <a:gd name="T97" fmla="*/ 35508 h 163830"/>
              <a:gd name="T98" fmla="*/ 116945 w 101600"/>
              <a:gd name="T99" fmla="*/ 38025 h 163830"/>
              <a:gd name="T100" fmla="*/ 116945 w 101600"/>
              <a:gd name="T101" fmla="*/ 21918 h 16383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101600" h="163830">
                <a:moveTo>
                  <a:pt x="0" y="128807"/>
                </a:moveTo>
                <a:lnTo>
                  <a:pt x="28870" y="162644"/>
                </a:lnTo>
                <a:lnTo>
                  <a:pt x="38496" y="163272"/>
                </a:lnTo>
                <a:lnTo>
                  <a:pt x="65237" y="159581"/>
                </a:lnTo>
                <a:lnTo>
                  <a:pt x="84882" y="149554"/>
                </a:lnTo>
                <a:lnTo>
                  <a:pt x="87622" y="146207"/>
                </a:lnTo>
                <a:lnTo>
                  <a:pt x="39165" y="146207"/>
                </a:lnTo>
                <a:lnTo>
                  <a:pt x="27782" y="144664"/>
                </a:lnTo>
                <a:lnTo>
                  <a:pt x="17090" y="140644"/>
                </a:lnTo>
                <a:lnTo>
                  <a:pt x="7643" y="135055"/>
                </a:lnTo>
                <a:lnTo>
                  <a:pt x="0" y="128807"/>
                </a:lnTo>
                <a:close/>
              </a:path>
              <a:path w="101600" h="163830">
                <a:moveTo>
                  <a:pt x="57588" y="0"/>
                </a:moveTo>
                <a:lnTo>
                  <a:pt x="31081" y="4302"/>
                </a:lnTo>
                <a:lnTo>
                  <a:pt x="14213" y="15097"/>
                </a:lnTo>
                <a:lnTo>
                  <a:pt x="5315" y="29217"/>
                </a:lnTo>
                <a:lnTo>
                  <a:pt x="2721" y="43494"/>
                </a:lnTo>
                <a:lnTo>
                  <a:pt x="13907" y="72778"/>
                </a:lnTo>
                <a:lnTo>
                  <a:pt x="38518" y="89580"/>
                </a:lnTo>
                <a:lnTo>
                  <a:pt x="63129" y="102493"/>
                </a:lnTo>
                <a:lnTo>
                  <a:pt x="74316" y="120112"/>
                </a:lnTo>
                <a:lnTo>
                  <a:pt x="71088" y="130963"/>
                </a:lnTo>
                <a:lnTo>
                  <a:pt x="62779" y="139181"/>
                </a:lnTo>
                <a:lnTo>
                  <a:pt x="51451" y="144387"/>
                </a:lnTo>
                <a:lnTo>
                  <a:pt x="39165" y="146207"/>
                </a:lnTo>
                <a:lnTo>
                  <a:pt x="87622" y="146207"/>
                </a:lnTo>
                <a:lnTo>
                  <a:pt x="96991" y="134758"/>
                </a:lnTo>
                <a:lnTo>
                  <a:pt x="101125" y="116763"/>
                </a:lnTo>
                <a:lnTo>
                  <a:pt x="96934" y="98807"/>
                </a:lnTo>
                <a:lnTo>
                  <a:pt x="86432" y="85775"/>
                </a:lnTo>
                <a:lnTo>
                  <a:pt x="72727" y="76443"/>
                </a:lnTo>
                <a:lnTo>
                  <a:pt x="46885" y="63577"/>
                </a:lnTo>
                <a:lnTo>
                  <a:pt x="37704" y="57378"/>
                </a:lnTo>
                <a:lnTo>
                  <a:pt x="31852" y="49924"/>
                </a:lnTo>
                <a:lnTo>
                  <a:pt x="29797" y="40150"/>
                </a:lnTo>
                <a:lnTo>
                  <a:pt x="31985" y="30790"/>
                </a:lnTo>
                <a:lnTo>
                  <a:pt x="37933" y="23251"/>
                </a:lnTo>
                <a:lnTo>
                  <a:pt x="47518" y="18221"/>
                </a:lnTo>
                <a:lnTo>
                  <a:pt x="60621" y="16391"/>
                </a:lnTo>
                <a:lnTo>
                  <a:pt x="87029" y="16391"/>
                </a:lnTo>
                <a:lnTo>
                  <a:pt x="87029" y="4013"/>
                </a:lnTo>
                <a:lnTo>
                  <a:pt x="84405" y="3386"/>
                </a:lnTo>
                <a:lnTo>
                  <a:pt x="77578" y="2006"/>
                </a:lnTo>
                <a:lnTo>
                  <a:pt x="68116" y="627"/>
                </a:lnTo>
                <a:lnTo>
                  <a:pt x="57588" y="0"/>
                </a:lnTo>
                <a:close/>
              </a:path>
              <a:path w="101600" h="163830">
                <a:moveTo>
                  <a:pt x="87029" y="16391"/>
                </a:moveTo>
                <a:lnTo>
                  <a:pt x="60621" y="16391"/>
                </a:lnTo>
                <a:lnTo>
                  <a:pt x="73065" y="18273"/>
                </a:lnTo>
                <a:lnTo>
                  <a:pt x="81219" y="22413"/>
                </a:lnTo>
                <a:lnTo>
                  <a:pt x="85675" y="26554"/>
                </a:lnTo>
                <a:lnTo>
                  <a:pt x="87029" y="28436"/>
                </a:lnTo>
                <a:lnTo>
                  <a:pt x="87029" y="16391"/>
                </a:lnTo>
                <a:close/>
              </a:path>
            </a:pathLst>
          </a:custGeom>
          <a:solidFill>
            <a:srgbClr val="EB1C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351">
              <a:solidFill>
                <a:prstClr val="black"/>
              </a:solidFill>
            </a:endParaRPr>
          </a:p>
        </p:txBody>
      </p:sp>
      <p:sp>
        <p:nvSpPr>
          <p:cNvPr id="37" name="bk object 51">
            <a:extLst>
              <a:ext uri="{FF2B5EF4-FFF2-40B4-BE49-F238E27FC236}">
                <a16:creationId xmlns:a16="http://schemas.microsoft.com/office/drawing/2014/main" id="{F7A3A388-602A-4AE9-99ED-A4F1903FC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651" y="2097088"/>
            <a:ext cx="823913" cy="5540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1351">
              <a:solidFill>
                <a:prstClr val="black"/>
              </a:solidFill>
            </a:endParaRPr>
          </a:p>
        </p:txBody>
      </p:sp>
      <p:sp>
        <p:nvSpPr>
          <p:cNvPr id="38" name="bk object 52">
            <a:extLst>
              <a:ext uri="{FF2B5EF4-FFF2-40B4-BE49-F238E27FC236}">
                <a16:creationId xmlns:a16="http://schemas.microsoft.com/office/drawing/2014/main" id="{A72F845B-0313-4326-AE5A-18C616E82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6251" y="1123951"/>
            <a:ext cx="1046163" cy="5683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1351">
              <a:solidFill>
                <a:prstClr val="black"/>
              </a:solidFill>
            </a:endParaRPr>
          </a:p>
        </p:txBody>
      </p:sp>
      <p:sp>
        <p:nvSpPr>
          <p:cNvPr id="39" name="bk object 53">
            <a:extLst>
              <a:ext uri="{FF2B5EF4-FFF2-40B4-BE49-F238E27FC236}">
                <a16:creationId xmlns:a16="http://schemas.microsoft.com/office/drawing/2014/main" id="{1A186D01-B2DD-4702-B259-971429150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9839" y="285751"/>
            <a:ext cx="939800" cy="3524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1351">
              <a:solidFill>
                <a:prstClr val="black"/>
              </a:solidFill>
            </a:endParaRPr>
          </a:p>
        </p:txBody>
      </p:sp>
      <p:sp>
        <p:nvSpPr>
          <p:cNvPr id="40" name="bk object 54">
            <a:extLst>
              <a:ext uri="{FF2B5EF4-FFF2-40B4-BE49-F238E27FC236}">
                <a16:creationId xmlns:a16="http://schemas.microsoft.com/office/drawing/2014/main" id="{997214E4-5910-4A09-9C31-452C6175A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0" y="231776"/>
            <a:ext cx="1339851" cy="379413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1351">
              <a:solidFill>
                <a:prstClr val="black"/>
              </a:solidFill>
            </a:endParaRPr>
          </a:p>
        </p:txBody>
      </p:sp>
      <p:sp>
        <p:nvSpPr>
          <p:cNvPr id="41" name="Holder 2">
            <a:extLst>
              <a:ext uri="{FF2B5EF4-FFF2-40B4-BE49-F238E27FC236}">
                <a16:creationId xmlns:a16="http://schemas.microsoft.com/office/drawing/2014/main" id="{91337EC1-38CA-4282-9A0B-D31CE04844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2" name="Holder 3">
            <a:extLst>
              <a:ext uri="{FF2B5EF4-FFF2-40B4-BE49-F238E27FC236}">
                <a16:creationId xmlns:a16="http://schemas.microsoft.com/office/drawing/2014/main" id="{413959B4-E7B0-44B9-8DA9-8A7A4C56C57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609600" y="6378577"/>
            <a:ext cx="2803525" cy="2762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3" name="Holder 4">
            <a:extLst>
              <a:ext uri="{FF2B5EF4-FFF2-40B4-BE49-F238E27FC236}">
                <a16:creationId xmlns:a16="http://schemas.microsoft.com/office/drawing/2014/main" id="{277F98C6-FE5E-4FDF-A5CC-AE218F37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E8A9EF-82DA-40DE-B03F-8A8F430D62E4}" type="slidenum">
              <a:rPr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83914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6_Blank_Blue 70 Background">
    <p:bg>
      <p:bgPr>
        <a:solidFill>
          <a:srgbClr val="054A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E2C8C1FD-5379-4B26-9041-EF66B081BF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78377A8F-46DE-4A36-961C-3B0D6B0317AA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3BD070A6-C2C9-4440-908B-2BCCA235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24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207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0956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fact, number, pic - Blue70_">
    <p:bg>
      <p:bgPr>
        <a:solidFill>
          <a:srgbClr val="C9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1F53E6-22C5-438F-8FBA-6B604509FB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96000" y="-1587"/>
            <a:ext cx="6096000" cy="6858001"/>
          </a:xfrm>
          <a:prstGeom prst="rect">
            <a:avLst/>
          </a:prstGeom>
          <a:solidFill>
            <a:srgbClr val="054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259252"/>
            <a:ext cx="5477933" cy="1034129"/>
          </a:xfrm>
        </p:spPr>
        <p:txBody>
          <a:bodyPr>
            <a:spAutoFit/>
          </a:bodyPr>
          <a:lstStyle>
            <a:lvl1pPr>
              <a:defRPr sz="3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400800" y="3362242"/>
            <a:ext cx="5486400" cy="1772793"/>
          </a:xfrm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tx1"/>
          </a:solidFill>
        </p:spPr>
        <p:txBody>
          <a:bodyPr rtlCol="0">
            <a:noAutofit/>
          </a:bodyPr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ED05AFD-9F69-48DF-8C39-872F39E705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25D1895D-0726-4619-BD4D-D16CAB161518}" type="slidenum">
              <a:rPr lang="en-US" alt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DACB8AB-8B8D-4FF4-A590-98697859ED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914377"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0019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5101"/>
            <a:ext cx="5522976" cy="5729299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6DC7D-39A8-7042-AFAF-E1F61B5887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6943" y="6259676"/>
            <a:ext cx="685061" cy="2716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DDD23E-3E28-DB4D-80F3-CA1EDE3D0B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6" y="6254497"/>
            <a:ext cx="2560320" cy="35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6265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81579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spcAft>
                <a:spcPts val="800"/>
              </a:spcAft>
              <a:defRPr/>
            </a:lvl1pPr>
            <a:lvl2pPr marL="0" indent="0">
              <a:spcBef>
                <a:spcPts val="0"/>
              </a:spcBef>
              <a:spcAft>
                <a:spcPts val="800"/>
              </a:spcAft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5912199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35635"/>
            <a:ext cx="5510784" cy="1072896"/>
          </a:xfrm>
        </p:spPr>
        <p:txBody>
          <a:bodyPr/>
          <a:lstStyle>
            <a:lvl1pPr>
              <a:lnSpc>
                <a:spcPts val="3200"/>
              </a:lnSpc>
              <a:spcAft>
                <a:spcPts val="1600"/>
              </a:spcAft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659939"/>
            <a:ext cx="5608320" cy="4323067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33892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35635"/>
            <a:ext cx="5510784" cy="1072896"/>
          </a:xfrm>
        </p:spPr>
        <p:txBody>
          <a:bodyPr/>
          <a:lstStyle>
            <a:lvl1pPr>
              <a:lnSpc>
                <a:spcPts val="3200"/>
              </a:lnSpc>
              <a:spcAft>
                <a:spcPts val="1600"/>
              </a:spcAft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659939"/>
            <a:ext cx="5608320" cy="4323067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953891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231649"/>
            <a:ext cx="11704229" cy="5735751"/>
          </a:xfrm>
        </p:spPr>
        <p:txBody>
          <a:bodyPr/>
          <a:lstStyle>
            <a:lvl1pPr>
              <a:lnSpc>
                <a:spcPts val="12800"/>
              </a:lnSpc>
              <a:spcAft>
                <a:spcPts val="0"/>
              </a:spcAft>
              <a:defRPr sz="12800" b="0" i="0">
                <a:latin typeface="IBM Plex Mono Light" panose="020B0409050000000000" pitchFamily="49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75175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7416712" cy="5760360"/>
          </a:xfrm>
        </p:spPr>
        <p:txBody>
          <a:bodyPr/>
          <a:lstStyle>
            <a:lvl1pPr>
              <a:spcAft>
                <a:spcPts val="24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323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>
            <a:lvl1pPr>
              <a:spcAft>
                <a:spcPts val="2400"/>
              </a:spcAft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6916175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1181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87915830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lnSpc>
                <a:spcPts val="3733"/>
              </a:lnSpc>
              <a:spcAft>
                <a:spcPts val="2400"/>
              </a:spcAft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1380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8914548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407452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6909789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885" cy="57603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585249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1446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603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65864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11847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6096000" cy="3429000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870882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lnSpc>
                <a:spcPts val="3733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238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48584748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tx1"/>
          </a:solidFill>
        </p:spPr>
        <p:txBody>
          <a:bodyPr lIns="182880" tIns="137160" rIns="228600" bIns="228600"/>
          <a:lstStyle>
            <a:lvl1pPr>
              <a:lnSpc>
                <a:spcPts val="7200"/>
              </a:lnSpc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BC05E3-BFBC-1042-908B-8935A5D68AAE}"/>
              </a:ext>
            </a:extLst>
          </p:cNvPr>
          <p:cNvGrpSpPr/>
          <p:nvPr userDrawn="1"/>
        </p:nvGrpSpPr>
        <p:grpSpPr>
          <a:xfrm>
            <a:off x="6118789" y="3707363"/>
            <a:ext cx="3013816" cy="2287037"/>
            <a:chOff x="4572000" y="242596"/>
            <a:chExt cx="2260362" cy="4253204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10B0C-22E6-104D-A9BD-979C9F181A0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A626806-2181-514D-959F-CA9B19E77D8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32362" y="242596"/>
              <a:ext cx="0" cy="4253204"/>
            </a:xfrm>
            <a:prstGeom prst="line">
              <a:avLst/>
            </a:prstGeom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B14B5-A411-9F4C-8DC1-E71FB09456B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70788" y="3707363"/>
            <a:ext cx="0" cy="2287037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610741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23232"/>
            <a:ext cx="12192000" cy="5134768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723233"/>
          </a:xfrm>
          <a:solidFill>
            <a:schemeClr val="tx1"/>
          </a:solidFill>
        </p:spPr>
        <p:txBody>
          <a:bodyPr lIns="210312" tIns="173736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1148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1308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5130800"/>
            <a:ext cx="5791203" cy="8636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lnSpc>
                <a:spcPts val="2133"/>
              </a:lnSpc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lnSpc>
                <a:spcPts val="2133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ts val="2133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ts val="2133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lnSpc>
                <a:spcPts val="2133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7417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chemeClr val="accent4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C9313E-CCA7-6044-B182-A66B755ACC4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23461"/>
            <a:ext cx="0" cy="5670939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1E82AF-22D6-8E46-8DB8-87C3701133F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144000" y="323461"/>
            <a:ext cx="0" cy="5670939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489451-825F-1B42-AA7A-F656EE0F964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34891" y="323461"/>
            <a:ext cx="0" cy="5670939"/>
          </a:xfrm>
          <a:prstGeom prst="line">
            <a:avLst/>
          </a:prstGeom>
          <a:ln w="63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400097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9342621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772178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1184678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1648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374384" y="1633728"/>
            <a:ext cx="5512725" cy="4372864"/>
          </a:xfrm>
        </p:spPr>
        <p:txBody>
          <a:bodyPr/>
          <a:lstStyle>
            <a:lvl1pPr>
              <a:lnSpc>
                <a:spcPts val="3733"/>
              </a:lnSpc>
              <a:spcAft>
                <a:spcPts val="2400"/>
              </a:spcAft>
              <a:defRPr sz="3200" b="0" i="0">
                <a:latin typeface="IBM Plex Mono Light" panose="020B0409050000000000" pitchFamily="49" charset="77"/>
              </a:defRPr>
            </a:lvl1pPr>
            <a:lvl2pPr>
              <a:defRPr b="0" i="0">
                <a:latin typeface="IBM Plex Mono Light" panose="020B0409050000000000" pitchFamily="49" charset="77"/>
              </a:defRPr>
            </a:lvl2pPr>
            <a:lvl3pPr>
              <a:defRPr b="0" i="0">
                <a:latin typeface="IBM Plex Mono Light" panose="020B0409050000000000" pitchFamily="49" charset="77"/>
              </a:defRPr>
            </a:lvl3pPr>
            <a:lvl4pPr>
              <a:defRPr b="0" i="0">
                <a:latin typeface="IBM Plex Mono Light" panose="020B0409050000000000" pitchFamily="49" charset="77"/>
              </a:defRPr>
            </a:lvl4pPr>
            <a:lvl5pPr>
              <a:defRPr b="0" i="0">
                <a:latin typeface="IBM Plex Mono Light" panose="020B0409050000000000" pitchFamily="49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821003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6376989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480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029203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440998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34463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37339"/>
            <a:ext cx="5498592" cy="4357060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1960124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854" y="3091154"/>
            <a:ext cx="1704293" cy="6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8667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3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321735"/>
            <a:ext cx="695452" cy="281940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064" y="2162168"/>
            <a:ext cx="2865872" cy="25336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4704977"/>
      </p:ext>
    </p:extLst>
  </p:cSld>
  <p:clrMapOvr>
    <a:masterClrMapping/>
  </p:clrMapOvr>
  <p:hf hdr="0" dt="0"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3445834"/>
      </p:ext>
    </p:extLst>
  </p:cSld>
  <p:clrMapOvr>
    <a:masterClrMapping/>
  </p:clrMapOvr>
  <p:hf hdr="0" dt="0"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039" algn="dec"/>
              </a:tabLst>
              <a:defRPr/>
            </a:lvl1pPr>
            <a:lvl2pPr marL="230696" indent="-23069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039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539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539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539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539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0862185"/>
      </p:ext>
    </p:extLst>
  </p:cSld>
  <p:clrMapOvr>
    <a:masterClrMapping/>
  </p:clrMapOvr>
  <p:hf hdr="0" dt="0"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857415"/>
      </p:ext>
    </p:extLst>
  </p:cSld>
  <p:clrMapOvr>
    <a:masterClrMapping/>
  </p:clrMapOvr>
  <p:hf hdr="0" dt="0"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63383883"/>
      </p:ext>
    </p:extLst>
  </p:cSld>
  <p:clrMapOvr>
    <a:masterClrMapping/>
  </p:clrMapOvr>
  <p:hf hdr="0" dt="0"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31164184"/>
      </p:ext>
    </p:extLst>
  </p:cSld>
  <p:clrMapOvr>
    <a:masterClrMapping/>
  </p:clrMapOvr>
  <p:hf hdr="0" dt="0"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6916616" cy="6027740"/>
          </a:xfrm>
        </p:spPr>
        <p:txBody>
          <a:bodyPr/>
          <a:lstStyle>
            <a:lvl1pPr marL="156617" indent="-156617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47330451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1777236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2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722270"/>
      </p:ext>
    </p:extLst>
  </p:cSld>
  <p:clrMapOvr>
    <a:masterClrMapping/>
  </p:clrMapOvr>
  <p:hf hdr="0" dt="0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4487476"/>
      </p:ext>
    </p:extLst>
  </p:cSld>
  <p:clrMapOvr>
    <a:masterClrMapping/>
  </p:clrMapOvr>
  <p:hf hdr="0" dt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5"/>
            <a:ext cx="5486400" cy="4786207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2136748"/>
      </p:ext>
    </p:extLst>
  </p:cSld>
  <p:clrMapOvr>
    <a:masterClrMapping/>
  </p:clrMapOvr>
  <p:hf hdr="0" dt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2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9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5049938"/>
      </p:ext>
    </p:extLst>
  </p:cSld>
  <p:clrMapOvr>
    <a:masterClrMapping/>
  </p:clrMapOvr>
  <p:hf hdr="0" dt="0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3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3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3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4561942"/>
      </p:ext>
    </p:extLst>
  </p:cSld>
  <p:clrMapOvr>
    <a:masterClrMapping/>
  </p:clrMapOvr>
  <p:hf hdr="0" dt="0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5"/>
            <a:ext cx="5486400" cy="4781127"/>
          </a:xfrm>
        </p:spPr>
        <p:txBody>
          <a:bodyPr/>
          <a:lstStyle>
            <a:lvl1pPr>
              <a:defRPr sz="21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3008617"/>
      </p:ext>
    </p:extLst>
  </p:cSld>
  <p:clrMapOvr>
    <a:masterClrMapping/>
  </p:clrMapOvr>
  <p:hf hdr="0" dt="0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3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3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3158066"/>
      </p:ext>
    </p:extLst>
  </p:cSld>
  <p:clrMapOvr>
    <a:masterClrMapping/>
  </p:clrMapOvr>
  <p:hf hdr="0" dt="0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5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5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69828"/>
      </p:ext>
    </p:extLst>
  </p:cSld>
  <p:clrMapOvr>
    <a:masterClrMapping/>
  </p:clrMapOvr>
  <p:hf hdr="0" dt="0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1925530"/>
      </p:ext>
    </p:extLst>
  </p:cSld>
  <p:clrMapOvr>
    <a:masterClrMapping/>
  </p:clrMapOvr>
  <p:hf hd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45816774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92170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99756928"/>
      </p:ext>
    </p:extLst>
  </p:cSld>
  <p:clrMapOvr>
    <a:masterClrMapping/>
  </p:clrMapOvr>
  <p:hf hdr="0" dt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98816766"/>
      </p:ext>
    </p:extLst>
  </p:cSld>
  <p:clrMapOvr>
    <a:masterClrMapping/>
  </p:clrMapOvr>
  <p:hf hdr="0" dt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5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6326432"/>
      </p:ext>
    </p:extLst>
  </p:cSld>
  <p:clrMapOvr>
    <a:masterClrMapping/>
  </p:clrMapOvr>
  <p:hf hdr="0" dt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5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3795112"/>
      </p:ext>
    </p:extLst>
  </p:cSld>
  <p:clrMapOvr>
    <a:masterClrMapping/>
  </p:clrMapOvr>
  <p:hf hdr="0" dt="0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2795547"/>
      </p:ext>
    </p:extLst>
  </p:cSld>
  <p:clrMapOvr>
    <a:masterClrMapping/>
  </p:clrMapOvr>
  <p:hf hdr="0" dt="0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758950"/>
      </p:ext>
    </p:extLst>
  </p:cSld>
  <p:clrMapOvr>
    <a:masterClrMapping/>
  </p:clrMapOvr>
  <p:hf hdr="0" dt="0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007822811"/>
      </p:ext>
    </p:extLst>
  </p:cSld>
  <p:clrMapOvr>
    <a:masterClrMapping/>
  </p:clrMapOvr>
  <p:hf hdr="0" dt="0"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2487129"/>
      </p:ext>
    </p:extLst>
  </p:cSld>
  <p:clrMapOvr>
    <a:masterClrMapping/>
  </p:clrMapOvr>
  <p:hf hdr="0" dt="0"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5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004882"/>
      </p:ext>
    </p:extLst>
  </p:cSld>
  <p:clrMapOvr>
    <a:masterClrMapping/>
  </p:clrMapOvr>
  <p:hf hdr="0" dt="0"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2700452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2003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2018373"/>
      </p:ext>
    </p:extLst>
  </p:cSld>
  <p:clrMapOvr>
    <a:masterClrMapping/>
  </p:clrMapOvr>
  <p:hf hdr="0" dt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20937294"/>
      </p:ext>
    </p:extLst>
  </p:cSld>
  <p:clrMapOvr>
    <a:masterClrMapping/>
  </p:clrMapOvr>
  <p:hf hdr="0" dt="0"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17" indent="-156617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5671021"/>
      </p:ext>
    </p:extLst>
  </p:cSld>
  <p:clrMapOvr>
    <a:masterClrMapping/>
  </p:clrMapOvr>
  <p:hf hdr="0" dt="0"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5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34060252"/>
      </p:ext>
    </p:extLst>
  </p:cSld>
  <p:clrMapOvr>
    <a:masterClrMapping/>
  </p:clrMapOvr>
  <p:hf hdr="0" dt="0"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00202179"/>
      </p:ext>
    </p:extLst>
  </p:cSld>
  <p:clrMapOvr>
    <a:masterClrMapping/>
  </p:clrMapOvr>
  <p:hf hdr="0" dt="0"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699704"/>
      </p:ext>
    </p:extLst>
  </p:cSld>
  <p:clrMapOvr>
    <a:masterClrMapping/>
  </p:clrMapOvr>
  <p:hf hdr="0" dt="0"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039" algn="dec"/>
              </a:tabLst>
              <a:defRPr sz="1467"/>
            </a:lvl1pPr>
            <a:lvl2pPr marL="230696" indent="-23069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3945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9603411"/>
      </p:ext>
    </p:extLst>
  </p:cSld>
  <p:clrMapOvr>
    <a:masterClrMapping/>
  </p:clrMapOvr>
  <p:hf hdr="0" dt="0"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1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74496"/>
      </p:ext>
    </p:extLst>
  </p:cSld>
  <p:clrMapOvr>
    <a:masterClrMapping/>
  </p:clrMapOvr>
  <p:hf hdr="0" dt="0"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8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19102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822878">
              <a:lnSpc>
                <a:spcPct val="90000"/>
              </a:lnSpc>
              <a:spcBef>
                <a:spcPts val="720"/>
              </a:spcBef>
              <a:buClr>
                <a:srgbClr val="1D3649"/>
              </a:buClr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1091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37243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8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3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1550926764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609600" y="6325102"/>
            <a:ext cx="7416800" cy="23050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1219094">
              <a:defRPr/>
            </a:pPr>
            <a:r>
              <a:rPr lang="en-US" sz="2400">
                <a:solidFill>
                  <a:srgbClr val="004266"/>
                </a:solidFill>
                <a:latin typeface="Arial"/>
              </a:rPr>
              <a:t>© 2014 International Business Machines Corporation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325102"/>
            <a:ext cx="2844800" cy="23050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1219094">
              <a:defRPr/>
            </a:pPr>
            <a:fld id="{B8B98973-C1FC-914A-BE79-1FB22C8F6BD2}" type="slidenum">
              <a:rPr lang="en-US" sz="2400" smtClean="0">
                <a:solidFill>
                  <a:srgbClr val="004266"/>
                </a:solidFill>
                <a:latin typeface="Arial"/>
                <a:ea typeface=""/>
                <a:cs typeface=""/>
              </a:rPr>
              <a:pPr defTabSz="1219094">
                <a:defRPr/>
              </a:pPr>
              <a:t>‹#›</a:t>
            </a:fld>
            <a:endParaRPr lang="en-US" sz="2400">
              <a:solidFill>
                <a:srgbClr val="004266"/>
              </a:solidFill>
              <a:latin typeface="Arial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085818136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649" y="165457"/>
            <a:ext cx="10786281" cy="1143000"/>
          </a:xfrm>
        </p:spPr>
        <p:txBody>
          <a:bodyPr anchor="t" anchorCtr="0">
            <a:noAutofit/>
          </a:bodyPr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82401" y="6591873"/>
            <a:ext cx="392643" cy="161583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98947E1-6E9C-4553-A175-053CB8F72200}" type="slidenum">
              <a:rPr 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60179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634" y="2123223"/>
            <a:ext cx="10169007" cy="1467356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5152" y="3896591"/>
            <a:ext cx="8507053" cy="17247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43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7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0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49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1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5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03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4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09360"/>
            <a:ext cx="2840736" cy="4114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82C875D-B2CA-4015-2E61-057899296509}" type="datetimeFigureOut">
              <a:rPr lang="en-US" smtClean="0">
                <a:solidFill>
                  <a:srgbClr val="000000"/>
                </a:solidFill>
              </a:rPr>
              <a:pPr>
                <a:defRPr/>
              </a:pPr>
              <a:t>11/2/20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57472" y="6309360"/>
            <a:ext cx="3864864" cy="4114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29472" y="6309360"/>
            <a:ext cx="2852928" cy="41148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C74DAED-263C-BCEE-534C-51A00D448AC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876081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780"/>
            <a:ext cx="695452" cy="2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4272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1661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b="0" i="0"/>
            </a:lvl1pPr>
            <a:lvl2pPr marL="230712" indent="-230712">
              <a:spcBef>
                <a:spcPts val="0"/>
              </a:spcBef>
              <a:tabLst/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b="0" i="0"/>
            </a:lvl1pPr>
            <a:lvl2pPr>
              <a:spcBef>
                <a:spcPts val="0"/>
              </a:spcBef>
              <a:defRPr b="0" i="0"/>
            </a:lvl2pPr>
            <a:lvl3pPr>
              <a:spcBef>
                <a:spcPts val="0"/>
              </a:spcBef>
              <a:defRPr b="0" i="0"/>
            </a:lvl3pPr>
            <a:lvl4pPr>
              <a:spcBef>
                <a:spcPts val="0"/>
              </a:spcBef>
              <a:defRPr b="0" i="0"/>
            </a:lvl4pPr>
            <a:lvl5pPr>
              <a:spcBef>
                <a:spcPts val="0"/>
              </a:spcBef>
              <a:defRPr b="0" i="0"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99767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09524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0" i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39847409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86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77525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65668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 b="0" i="0"/>
            </a:lvl1pPr>
            <a:lvl2pPr>
              <a:spcBef>
                <a:spcPts val="1467"/>
              </a:spcBef>
              <a:defRPr b="0" i="0"/>
            </a:lvl2pPr>
            <a:lvl3pPr>
              <a:spcBef>
                <a:spcPts val="1467"/>
              </a:spcBef>
              <a:defRPr b="0" i="0"/>
            </a:lvl3pPr>
            <a:lvl4pPr>
              <a:spcBef>
                <a:spcPts val="1467"/>
              </a:spcBef>
              <a:defRPr b="0" i="0"/>
            </a:lvl4pPr>
            <a:lvl5pPr>
              <a:spcBef>
                <a:spcPts val="1467"/>
              </a:spcBef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5550946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95204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86823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 b="0" i="0"/>
            </a:lvl1pPr>
            <a:lvl2pPr>
              <a:defRPr sz="1867" b="0" i="0"/>
            </a:lvl2pPr>
            <a:lvl3pPr>
              <a:defRPr sz="1867" b="0" i="0"/>
            </a:lvl3pPr>
            <a:lvl4pPr>
              <a:defRPr sz="1867" b="0" i="0"/>
            </a:lvl4pPr>
            <a:lvl5pPr>
              <a:defRPr sz="18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6856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 b="0" i="0"/>
            </a:lvl1pPr>
            <a:lvl2pPr marL="0" indent="0">
              <a:spcBef>
                <a:spcPts val="1467"/>
              </a:spcBef>
              <a:buFontTx/>
              <a:buNone/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 b="0" i="0"/>
            </a:lvl1pPr>
            <a:lvl2pPr marL="0" indent="0">
              <a:spcBef>
                <a:spcPts val="1467"/>
              </a:spcBef>
              <a:buFontTx/>
              <a:buNone/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 b="0" i="0"/>
            </a:lvl1pPr>
            <a:lvl2pPr marL="0" indent="0">
              <a:spcBef>
                <a:spcPts val="1467"/>
              </a:spcBef>
              <a:buFontTx/>
              <a:buNone/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 b="0" i="0"/>
            </a:lvl1pPr>
            <a:lvl2pPr marL="0" indent="0">
              <a:spcBef>
                <a:spcPts val="1467"/>
              </a:spcBef>
              <a:buFontTx/>
              <a:buNone/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452170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45545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 b="0" i="0"/>
            </a:lvl1pPr>
            <a:lvl2pPr marL="0" indent="0">
              <a:spcBef>
                <a:spcPts val="1467"/>
              </a:spcBef>
              <a:buFontTx/>
              <a:buNone/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 b="0" i="0"/>
            </a:lvl1pPr>
            <a:lvl2pPr marL="0" indent="0">
              <a:spcBef>
                <a:spcPts val="1467"/>
              </a:spcBef>
              <a:buFontTx/>
              <a:buNone/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1198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 b="0" i="0"/>
            </a:lvl1pPr>
            <a:lvl2pPr marL="0" indent="0">
              <a:spcBef>
                <a:spcPts val="1467"/>
              </a:spcBef>
              <a:buFontTx/>
              <a:buNone/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 b="0" i="0"/>
            </a:lvl1pPr>
            <a:lvl2pPr marL="0" indent="0">
              <a:spcBef>
                <a:spcPts val="1467"/>
              </a:spcBef>
              <a:buFontTx/>
              <a:buNone/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07091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77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 b="0" i="0">
                <a:solidFill>
                  <a:schemeClr val="bg2"/>
                </a:solidFill>
              </a:defRPr>
            </a:lvl2pPr>
            <a:lvl3pPr>
              <a:defRPr sz="1467" b="0" i="0">
                <a:solidFill>
                  <a:schemeClr val="bg2"/>
                </a:solidFill>
              </a:defRPr>
            </a:lvl3pPr>
            <a:lvl4pPr>
              <a:defRPr sz="1467" b="0" i="0">
                <a:solidFill>
                  <a:schemeClr val="bg2"/>
                </a:solidFill>
              </a:defRPr>
            </a:lvl4pPr>
            <a:lvl5pPr>
              <a:defRPr sz="1467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45716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0978381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73934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90162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15601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 b="0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 b="0" i="0"/>
            </a:lvl1pPr>
            <a:lvl2pPr>
              <a:defRPr sz="1867" b="0" i="0"/>
            </a:lvl2pPr>
            <a:lvl3pPr>
              <a:defRPr sz="1867" b="0" i="0"/>
            </a:lvl3pPr>
            <a:lvl4pPr>
              <a:defRPr sz="1867" b="0" i="0"/>
            </a:lvl4pPr>
            <a:lvl5pPr>
              <a:defRPr sz="18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74609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32318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678711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 b="0" i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67174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b="0" i="0">
                <a:solidFill>
                  <a:schemeClr val="bg2"/>
                </a:solidFill>
              </a:defRPr>
            </a:lvl1pPr>
            <a:lvl2pPr>
              <a:defRPr sz="1333" b="0" i="0">
                <a:solidFill>
                  <a:schemeClr val="bg2"/>
                </a:solidFill>
              </a:defRPr>
            </a:lvl2pPr>
            <a:lvl3pPr>
              <a:defRPr sz="1333" b="0" i="0">
                <a:solidFill>
                  <a:schemeClr val="bg2"/>
                </a:solidFill>
              </a:defRPr>
            </a:lvl3pPr>
            <a:lvl4pPr>
              <a:defRPr sz="1333" b="0" i="0">
                <a:solidFill>
                  <a:schemeClr val="bg2"/>
                </a:solidFill>
              </a:defRPr>
            </a:lvl4pPr>
            <a:lvl5pPr>
              <a:defRPr sz="1333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17168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 b="0" i="0">
                <a:solidFill>
                  <a:schemeClr val="bg2"/>
                </a:solidFill>
              </a:defRPr>
            </a:lvl1pPr>
            <a:lvl2pPr>
              <a:defRPr sz="1467" b="0" i="0">
                <a:solidFill>
                  <a:schemeClr val="bg2"/>
                </a:solidFill>
              </a:defRPr>
            </a:lvl2pPr>
            <a:lvl3pPr>
              <a:defRPr sz="1467" b="0" i="0">
                <a:solidFill>
                  <a:schemeClr val="bg2"/>
                </a:solidFill>
              </a:defRPr>
            </a:lvl3pPr>
            <a:lvl4pPr>
              <a:defRPr sz="1467" b="0" i="0">
                <a:solidFill>
                  <a:schemeClr val="bg2"/>
                </a:solidFill>
              </a:defRPr>
            </a:lvl4pPr>
            <a:lvl5pPr>
              <a:defRPr sz="1467" b="0" i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 b="0" i="0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solidFill>
                  <a:schemeClr val="bg2"/>
                </a:solidFill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24073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 b="0" i="0"/>
            </a:lvl1pPr>
            <a:lvl2pPr marL="0" indent="0">
              <a:spcBef>
                <a:spcPts val="1467"/>
              </a:spcBef>
              <a:buFontTx/>
              <a:buNone/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503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88009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9156186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 b="0" i="0"/>
            </a:lvl1pPr>
            <a:lvl2pPr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609467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 b="0" i="0"/>
            </a:lvl1pPr>
            <a:lvl2pPr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21691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 b="0" i="0"/>
            </a:lvl1pPr>
            <a:lvl2pPr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 b="0" i="0"/>
            </a:lvl1pPr>
            <a:lvl2pPr marL="0" indent="0">
              <a:buNone/>
              <a:defRPr sz="1333" b="0" i="0"/>
            </a:lvl2pPr>
            <a:lvl3pPr>
              <a:defRPr sz="1333" b="0" i="0"/>
            </a:lvl3pPr>
            <a:lvl4pPr>
              <a:defRPr sz="1333" b="0" i="0"/>
            </a:lvl4pPr>
            <a:lvl5pPr>
              <a:defRPr sz="1333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93144977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 b="0" i="0"/>
            </a:lvl1pPr>
            <a:lvl2pPr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 b="0" i="0"/>
            </a:lvl1pPr>
            <a:lvl2pPr marL="0" indent="0">
              <a:buNone/>
              <a:defRPr sz="1333" b="0" i="0"/>
            </a:lvl2pPr>
            <a:lvl3pPr>
              <a:defRPr sz="1333" b="0" i="0"/>
            </a:lvl3pPr>
            <a:lvl4pPr>
              <a:defRPr sz="1333" b="0" i="0"/>
            </a:lvl4pPr>
            <a:lvl5pPr>
              <a:defRPr sz="1333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 b="0" i="0"/>
            </a:lvl1pPr>
            <a:lvl2pPr marL="0" indent="0">
              <a:buNone/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3670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 b="0" i="0"/>
            </a:lvl1pPr>
            <a:lvl2pPr marL="0" indent="0">
              <a:spcBef>
                <a:spcPts val="1467"/>
              </a:spcBef>
              <a:buFontTx/>
              <a:buNone/>
              <a:defRPr sz="1467" b="0" i="0"/>
            </a:lvl2pPr>
            <a:lvl3pPr>
              <a:defRPr sz="1467" b="0" i="0"/>
            </a:lvl3pPr>
            <a:lvl4pPr>
              <a:defRPr sz="1467" b="0" i="0"/>
            </a:lvl4pPr>
            <a:lvl5pPr>
              <a:defRPr sz="1467"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181461892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21524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4AE2D503-D21F-1D4A-8859-8866BB2B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CE1EE6-6CAA-FF42-B16E-AF7A95BD4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0966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 b="0" i="0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8902455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51269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igh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rem ipsum dolor sit amet, consectetur adipiscing elit, sed do eiusmod tempor incididunt ut labore et."/>
          <p:cNvSpPr txBox="1">
            <a:spLocks noGrp="1"/>
          </p:cNvSpPr>
          <p:nvPr>
            <p:ph type="body" sz="quarter" idx="13"/>
          </p:nvPr>
        </p:nvSpPr>
        <p:spPr>
          <a:xfrm>
            <a:off x="254000" y="2064833"/>
            <a:ext cx="5405821" cy="2298066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85750" lvl="0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85750" lvl="1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85750" lvl="2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5" name="Lorem ipsum dolor sit amet, consectetur adipiscing elit, sed do eiusmod tempor incididunt ut labore et."/>
          <p:cNvSpPr txBox="1">
            <a:spLocks noGrp="1"/>
          </p:cNvSpPr>
          <p:nvPr>
            <p:ph type="body" sz="quarter" idx="14"/>
          </p:nvPr>
        </p:nvSpPr>
        <p:spPr>
          <a:xfrm>
            <a:off x="6154319" y="2064831"/>
            <a:ext cx="5405821" cy="2298066"/>
          </a:xfrm>
          <a:prstGeom prst="rect">
            <a:avLst/>
          </a:prstGeom>
        </p:spPr>
        <p:txBody>
          <a:bodyPr/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  <a:lvl2pPr>
              <a:defRPr b="0" i="0"/>
            </a:lvl2pPr>
            <a:lvl3pPr>
              <a:defRPr b="0" i="0"/>
            </a:lvl3pPr>
          </a:lstStyle>
          <a:p>
            <a:pPr marL="285750" lvl="0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Click to edit Master text styles</a:t>
            </a:r>
          </a:p>
          <a:p>
            <a:pPr marL="285750" lvl="1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Second level</a:t>
            </a:r>
          </a:p>
          <a:p>
            <a:pPr marL="285750" lvl="2" indent="-285750">
              <a:buClr>
                <a:schemeClr val="accent5"/>
              </a:buClr>
              <a:buSzPct val="100000"/>
              <a:buFont typeface="Arial"/>
              <a:buChar char="•"/>
              <a:defRPr>
                <a:solidFill>
                  <a:schemeClr val="accent4">
                    <a:satOff val="-27949"/>
                    <a:lumOff val="20049"/>
                  </a:schemeClr>
                </a:solidFill>
              </a:defRPr>
            </a:pPr>
            <a:r>
              <a:rPr lang="en-US"/>
              <a:t>Third level</a:t>
            </a:r>
          </a:p>
        </p:txBody>
      </p:sp>
      <p:sp>
        <p:nvSpPr>
          <p:cNvPr id="286" name="Slide title"/>
          <p:cNvSpPr txBox="1">
            <a:spLocks noGrp="1"/>
          </p:cNvSpPr>
          <p:nvPr>
            <p:ph type="body" sz="quarter" idx="15"/>
          </p:nvPr>
        </p:nvSpPr>
        <p:spPr>
          <a:xfrm>
            <a:off x="254000" y="254000"/>
            <a:ext cx="11158883" cy="618836"/>
          </a:xfrm>
          <a:prstGeom prst="rect">
            <a:avLst/>
          </a:prstGeom>
        </p:spPr>
        <p:txBody>
          <a:bodyPr lIns="45718" tIns="45718" rIns="45718" bIns="45718"/>
          <a:lstStyle>
            <a:lvl1pPr defTabSz="777240">
              <a:lnSpc>
                <a:spcPct val="90000"/>
              </a:lnSpc>
              <a:defRPr sz="3000" b="1">
                <a:solidFill>
                  <a:schemeClr val="accent4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0757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59244922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21190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oxes (1 large, 4 small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143996" y="3429000"/>
            <a:ext cx="3048001" cy="342900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6" name="Title Text"/>
          <p:cNvSpPr txBox="1">
            <a:spLocks noGrp="1"/>
          </p:cNvSpPr>
          <p:nvPr>
            <p:ph type="title"/>
          </p:nvPr>
        </p:nvSpPr>
        <p:spPr>
          <a:xfrm>
            <a:off x="-2" y="-2"/>
            <a:ext cx="12192001" cy="3429003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6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199" y="6463246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1544473"/>
      </p:ext>
    </p:extLst>
  </p:cSld>
  <p:clrMapOvr>
    <a:masterClrMapping/>
  </p:clrMapOvr>
  <p:transition spd="med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88240CF2-E7A5-5241-A5F0-6E4716BDF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90818" y="6273800"/>
            <a:ext cx="696383" cy="28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A79A9C6D-0CFD-3946-9832-4A88EA82B6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6301" y="539751"/>
            <a:ext cx="5729817" cy="491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ibm_gry.png">
            <a:extLst>
              <a:ext uri="{FF2B5EF4-FFF2-40B4-BE49-F238E27FC236}">
                <a16:creationId xmlns:a16="http://schemas.microsoft.com/office/drawing/2014/main" id="{A3ADF73A-731D-3047-9793-25C531A275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90818" y="319618"/>
            <a:ext cx="696383" cy="28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3DFE6266-2FE6-4742-B3D4-E0C634BA51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0600" y="6112934"/>
            <a:ext cx="2161117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5B7D1788-B07C-054C-B21D-8A817A31D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6784"/>
            <a:ext cx="8534400" cy="184149"/>
          </a:xfrm>
        </p:spPr>
        <p:txBody>
          <a:bodyPr/>
          <a:lstStyle>
            <a:lvl1pPr>
              <a:defRPr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163131401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3"/>
            <a:ext cx="11582400" cy="1152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4801" y="1515533"/>
            <a:ext cx="11582400" cy="4749800"/>
          </a:xfrm>
        </p:spPr>
        <p:txBody>
          <a:bodyPr/>
          <a:lstStyle>
            <a:lvl1pPr marL="380990" marR="0" indent="-38099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3E28BEE-035D-8F4A-B455-FE8B097EE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B6BDA-92B9-6249-9FED-6E4945E0D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357CCD49-86E7-5240-ABF7-C2AD0C04F5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206721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C8433F20-6127-B84C-869E-338D56B64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2DFF4-64BF-6C45-AE20-3B1CD4536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6D80438F-D6E7-6E40-B3FA-49D61D0C9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325700002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1331D4C7-8B27-2D4E-A098-361A6B48E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D51F5-606A-294B-810E-8505B834A5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C319634F-9883-144B-826B-F1CDE5922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82319713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01F1F6C-8026-0E48-960E-357EED9CEB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F7F992-C9A6-F84F-A33C-9FC9A52EF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5FBAC6A4-72D2-D140-9F31-DBF21FF9F6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965547564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11582400" cy="112877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8599"/>
            <a:ext cx="11582400" cy="4662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C8A457-E39F-AB49-94C4-6F72A178BE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706076-0DC3-2949-88EF-4DEBC731E9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1940732-A00E-714D-AA22-CEC2BB71A7A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93863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12877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8599"/>
            <a:ext cx="5486400" cy="4662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C9D973-BB00-2D43-8B09-462F360BB4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1FB3E-A8C3-7F42-877F-F1B265DFC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D01C736-B78E-4B49-912A-D26AE1E39F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14776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E53CE-CA73-C64B-BFBD-E36A6B1F9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F0B38-9514-BC48-BEC7-EF1BEFD31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EEFA42-6686-8E4D-976A-0119E960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690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25614908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B1404861-5197-D741-B970-B22A7BCE09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9CE2-31BD-4445-B08F-2E67F8EC2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8AB3474-3DC6-4B4D-977B-E460B938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20634964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34884"/>
            <a:ext cx="5486400" cy="53844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934883"/>
            <a:ext cx="5486400" cy="5323125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11582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7C1BC8D3-5F48-134F-9251-5AFF5CB681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A7917-319D-2743-AA81-185009CDA1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ABAE69AD-B58A-A741-8C22-21FA4BE940E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4101619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6E695EE6-A1E7-EA4C-8525-8D0CA31ECE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CAF3D-24E8-3A4A-9085-19C5131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9E30613E-EE36-F542-8252-F24D44ECCE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4095798308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11582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1488"/>
            <a:ext cx="5486400" cy="47526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11582400" cy="273304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1489"/>
            <a:ext cx="5486400" cy="475267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E50FD54-6A1D-5F40-861D-0C2B2BA53E3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617FA-7245-A744-87DF-B4156FADCF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DBE81C-907F-6846-8E6B-681D55085B8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01567745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409193"/>
            <a:ext cx="5486400" cy="48349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09193"/>
            <a:ext cx="5486400" cy="4834975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2581511-0C63-CA43-BE3E-544C3686576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B0957-1A0B-494D-BB08-307B630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2559DA6-677F-3749-AEA5-301CE99CD5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783270416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11582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11582400" cy="273304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1488"/>
            <a:ext cx="2438400" cy="475267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D848AF-D9CF-4F4A-BCA2-3236979380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22691-930C-EA4C-8FC6-67F29F764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EB13AE6C-6BC1-E049-95BE-D7F6A9ABCBA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55232352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0"/>
            <a:ext cx="5486400" cy="474556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1C8A520-4524-3F45-904C-BCFEBB1998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D3ACA-192A-B24B-8569-9130C518B6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7559EC9-AC93-4B47-8E18-E5A077C83A1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99951740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0"/>
            <a:ext cx="2438400" cy="4745565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98600"/>
            <a:ext cx="2438400" cy="4745565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7AF78C1-85AA-4B48-9738-CB4C58D47E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342-45BF-414D-B355-F52A1CDE68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87F8BA5-424D-AA4F-AD0B-D302ED78B76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824676114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98600"/>
            <a:ext cx="5486400" cy="46339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8601"/>
            <a:ext cx="2438400" cy="463303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11582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98601"/>
            <a:ext cx="2438400" cy="463303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198AB-18DF-7449-B57B-6FB58AEB500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2A34B-C0E2-8A42-A009-150274A7F8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EB8C103F-EF2D-3E49-A147-A281ADFA499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836064781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091E4C92-0557-1440-B003-F169A8EE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algn="ctr" eaLnBrk="1" hangingPunct="1"/>
            <a:endParaRPr lang="en-US" altLang="en-US" sz="1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98606"/>
            <a:ext cx="5486400" cy="46339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8606"/>
            <a:ext cx="5486400" cy="463396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4"/>
            <a:ext cx="5486400" cy="669552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D277877-FAC3-E343-A4C1-4CA439117D8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B85085F-AC55-D143-A4DB-21FC953E75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498F9C6-74DC-B34C-A54A-9C1400CC6D6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8089096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5606656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C44159E9-8686-F14C-AF1E-3335297499A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F8DC87-1929-024E-BC87-9D0258EDF0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460CEEF0-1260-5A4B-97EA-836481F86D0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31660543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A7E3D8CD-A7CA-A84D-A795-4F610ED55B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36DC5-BC41-334B-90EB-66C0F2307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00EA6809-49DB-F447-BC76-CE590D3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094961501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2"/>
            <a:ext cx="5486400" cy="681744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7"/>
            <a:ext cx="5486400" cy="4616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18C263F-B564-5D4B-AFC6-F35C712FAEC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0F9B40F-2D4D-6C4F-AEA8-B712AB6E10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911F3FF-6F3D-AB46-832C-BA7A0708DF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622800747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20B558C-5AD3-3742-A5CC-E752A558C1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06D16A30-3995-384F-B834-21F9BD95D8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6E47A01-1A2C-234E-96D4-FEFB824BB077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486704124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DD4A9EA-4B02-174E-B04B-0B09F2DB931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2DF9FC5-060E-614C-BD39-0C574B249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122C845-A870-1140-85EC-02B8436FAC6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3675138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0C6FA72F-1247-7244-844D-49E295525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284CA-629E-7D45-9212-E84C19F065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9F96A5FD-7397-4A46-A331-FE4AC22E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971518140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347841-37D8-D243-BC9E-D83EB74108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F04A5-FA7B-384D-80A3-B310FB3B30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8FF286-A6B0-4D48-80D5-343CEB823FF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289694173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FF1029-E85E-B54F-A2FD-6BD2B8ACA06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4F02D5E4-9D47-0445-A1A9-1BD79920EB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48B2672D-EBBE-6D43-B1E8-0A31708054A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dirty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808532141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7"/>
            <a:ext cx="2438400" cy="46330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E77B2F2-CF85-4540-8B1F-7143BC42AE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8103EC-3320-6548-B404-0D60B8A94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5261934D-A29F-CB4F-BD52-692B15D29F0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262800363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3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595911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1498606"/>
            <a:ext cx="8534400" cy="4489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8751CB24-F54C-974B-BD6C-613978A024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A50F6-1927-864A-9EC3-09BA98171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F6CC0A8B-525F-0942-B75B-3668CBC80F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372245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437336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595911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D55440B4-EBC7-DD4F-B16F-291994D776F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1A5A23-A295-E149-B7E1-E925CE058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1495166-BA18-B046-AD94-68DD4AC4C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054945305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633969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8605"/>
            <a:ext cx="2438400" cy="4609587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934C2FB-96D0-8C43-A47F-05E460A8B0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86F666-C65E-CA46-8D4F-5D191F5BE5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5D2807-1318-9F4A-AD35-5225A6E6910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82082821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633969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8605"/>
            <a:ext cx="2438400" cy="4609587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98605"/>
            <a:ext cx="5620011" cy="4564585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B1C76CC-FC3B-8B4B-9387-C806629398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299E2-811F-A544-A288-75086FA92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418BC097-6604-AE41-8930-EAB7C0748B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84302679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9C7840F-C53B-1D49-A4C8-2877AF08C18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1475D-C575-B343-91C5-7A2022875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1A3642AE-45AE-2B4D-806E-8E014EDBA0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321785154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D1FCEDA-5091-D543-9CD7-E1C4EE0C74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7A05C-A7EE-CB46-A5D4-E3F51C3F0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8">
            <a:extLst>
              <a:ext uri="{FF2B5EF4-FFF2-40B4-BE49-F238E27FC236}">
                <a16:creationId xmlns:a16="http://schemas.microsoft.com/office/drawing/2014/main" id="{0AA107CF-571A-1940-B335-8BF34101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920036623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590DB07-55EC-6343-80F3-8DEEF0341C2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5885" y="6254751"/>
            <a:ext cx="841798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IBM Plex Sans" panose="020B0503050203000203" pitchFamily="34" charset="77"/>
              </a:defRPr>
            </a:lvl9pPr>
          </a:lstStyle>
          <a:p>
            <a:pPr eaLnBrk="1" hangingPunct="1"/>
            <a:r>
              <a:rPr lang="de-DE" altLang="en-US" sz="800">
                <a:latin typeface="Arial" panose="020B0604020202020204" pitchFamily="34" charset="0"/>
              </a:rPr>
              <a:t>IBM Cloud / © 2018 IBM Corporation  </a:t>
            </a:r>
            <a:r>
              <a:rPr lang="en-US" altLang="en-US" sz="800">
                <a:latin typeface="Arial" panose="020B0604020202020204" pitchFamily="34" charset="0"/>
              </a:rPr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820234053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55D510B-3131-444F-AC98-8A5D8DAAAC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9A6B8-2CFA-5E4B-958F-25F270BA67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8">
            <a:extLst>
              <a:ext uri="{FF2B5EF4-FFF2-40B4-BE49-F238E27FC236}">
                <a16:creationId xmlns:a16="http://schemas.microsoft.com/office/drawing/2014/main" id="{C997DF81-D71F-094D-B545-228C0E6576B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3440057865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bm_gry.png">
            <a:extLst>
              <a:ext uri="{FF2B5EF4-FFF2-40B4-BE49-F238E27FC236}">
                <a16:creationId xmlns:a16="http://schemas.microsoft.com/office/drawing/2014/main" id="{838B3EFD-1F98-8340-A81D-47991C27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4518" y="2914651"/>
            <a:ext cx="1729316" cy="70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DA0A5-0A40-BA48-AED0-3466B55BD2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F7AA8-CC8B-7D43-895D-8ACB7711A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1315F-664B-404D-842E-6ECCB84C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517422246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</a:t>
            </a:r>
            <a:r>
              <a:rPr lang="de-DE" err="1"/>
              <a:t>Month</a:t>
            </a:r>
            <a:r>
              <a:rPr lang="de-DE"/>
              <a:t> XX,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97602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74"/>
            <a:ext cx="12192000" cy="685465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071" y="1099670"/>
            <a:ext cx="8426824" cy="4362825"/>
          </a:xfrm>
        </p:spPr>
        <p:txBody>
          <a:bodyPr/>
          <a:lstStyle>
            <a:lvl1pPr>
              <a:lnSpc>
                <a:spcPct val="90000"/>
              </a:lnSpc>
              <a:defRPr sz="3467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75127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62703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3"/>
            <a:ext cx="11582400" cy="1152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515533"/>
            <a:ext cx="11582400" cy="4749800"/>
          </a:xfrm>
        </p:spPr>
        <p:txBody>
          <a:bodyPr/>
          <a:lstStyle>
            <a:lvl1pPr marL="380990" marR="0" indent="-38099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467930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72870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82821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039412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11582400" cy="112877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8599"/>
            <a:ext cx="11582400" cy="4662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012627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12877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8599"/>
            <a:ext cx="5486400" cy="4662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9860159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60004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27997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34884"/>
            <a:ext cx="5486400" cy="53844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934883"/>
            <a:ext cx="5486400" cy="5323125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11582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116269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47047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817795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11582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1488"/>
            <a:ext cx="5486400" cy="47526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11582400" cy="273304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1489"/>
            <a:ext cx="5486400" cy="475267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1462985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409193"/>
            <a:ext cx="5486400" cy="48349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09193"/>
            <a:ext cx="5486400" cy="4834975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9579533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11582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11582400" cy="273304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1488"/>
            <a:ext cx="2438400" cy="475267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5318763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0"/>
            <a:ext cx="5486400" cy="474556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551593595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0"/>
            <a:ext cx="2438400" cy="4745565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98600"/>
            <a:ext cx="2438400" cy="4745565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29122199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98600"/>
            <a:ext cx="5486400" cy="46339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8601"/>
            <a:ext cx="2438400" cy="463303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11582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98601"/>
            <a:ext cx="2438400" cy="463303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2057035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98606"/>
            <a:ext cx="5486400" cy="46339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8606"/>
            <a:ext cx="5486400" cy="463396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4"/>
            <a:ext cx="5486400" cy="669552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567657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00376267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16444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2"/>
            <a:ext cx="5486400" cy="681744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7"/>
            <a:ext cx="5486400" cy="4616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932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93582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239889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891041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1080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5562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52889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7"/>
            <a:ext cx="2438400" cy="46330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001165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3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595911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1498606"/>
            <a:ext cx="8534400" cy="4489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138178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595911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5896387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633969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8605"/>
            <a:ext cx="2438400" cy="4609587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92148107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633969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8605"/>
            <a:ext cx="2438400" cy="4609587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98605"/>
            <a:ext cx="5620011" cy="4564585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96423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57283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459691963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62491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414485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8444325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DOC ID / Month XX,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75752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01D6A524-DBC2-4CBD-A806-809EBB1FB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90818" y="6273800"/>
            <a:ext cx="696383" cy="28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C513B5A-54BF-46F6-A33F-7C6B0697B1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6301" y="539751"/>
            <a:ext cx="5729817" cy="491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B90E92A-B743-48FF-84C9-E55AFF3025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grayscl/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90818" y="319618"/>
            <a:ext cx="696383" cy="28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8C0DFC62-89C2-4A5A-A53B-C09D5536C8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0600" y="6112934"/>
            <a:ext cx="2161117" cy="6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B00141C6-93DB-4BF5-BEE9-88A99FEBAF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4800" y="6436784"/>
            <a:ext cx="8534400" cy="1841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</a:t>
            </a:r>
            <a:r>
              <a:rPr lang="de-DE" err="1"/>
              <a:t>Month</a:t>
            </a:r>
            <a:r>
              <a:rPr lang="de-DE"/>
              <a:t>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6960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6035C4DA-38ED-4E3D-88D6-F9348D207B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18"/>
            <a:ext cx="12192000" cy="685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90071" y="1099670"/>
            <a:ext cx="8426824" cy="4362825"/>
          </a:xfrm>
        </p:spPr>
        <p:txBody>
          <a:bodyPr/>
          <a:lstStyle>
            <a:lvl1pPr>
              <a:lnSpc>
                <a:spcPct val="90000"/>
              </a:lnSpc>
              <a:defRPr sz="3467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6778777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3"/>
            <a:ext cx="11582400" cy="1152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04801" y="1515533"/>
            <a:ext cx="11582400" cy="4749800"/>
          </a:xfrm>
        </p:spPr>
        <p:txBody>
          <a:bodyPr/>
          <a:lstStyle>
            <a:lvl1pPr marL="380990" marR="0" indent="-38099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13ECC2A-1995-44C8-AF70-7E3019E40F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F6F13-8C21-4C8B-A32C-7EAE000DE4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FA82FAA-557C-4C61-AB12-A2E6F41CFCB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89674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0CEFA2-A99C-414C-AA9F-71C61B4A01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B6B347-0948-4BDF-82E4-10BD4F261B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29D8C-60D5-4553-8D47-EA5F5483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84009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C5F42-5A26-45A3-9E70-844A445945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DDF90-042D-4C62-940E-F2D6FF4073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12333C9-4A04-446A-84B2-DF7F8F1BE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869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91401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30327D3-2419-497B-939F-68705BD6CE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2360C-0D31-4576-8A4E-9DCE64A59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AF4492DE-2D94-4F08-A35A-59D33780F2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84532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11582400" cy="112877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8599"/>
            <a:ext cx="11582400" cy="4662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3EFD42F-18A3-45CD-9291-7A727D8DF9C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0A1C2E9-36FB-43BA-B386-857A403852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8A67346-9C78-4221-9533-3CEB0237A54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5711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12877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8599"/>
            <a:ext cx="5486400" cy="4662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53B8AE9-83E9-4D03-A03D-AC6250CE1A0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511D238-0993-4611-BF28-4529DDC7D6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A8C5488-B55C-4252-A58B-A07F637335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42225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E123D9-4F32-4233-A769-78F25A8BC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3F7DE-8255-422C-9392-229F3F0394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E589F-078E-4BBD-A963-1F9B2195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95491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32570B-DD98-406A-8086-B8F0B25B2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13837AA-65DB-4B82-882F-E99B0FC35C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9EB34-F781-42D6-8C1F-EE0D5039A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8649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34884"/>
            <a:ext cx="5486400" cy="53844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934883"/>
            <a:ext cx="5486400" cy="5323125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11582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FB410CF7-2060-408B-8686-77E451185A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0F693-603E-4DDF-9CF8-95B8BEF1CF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A1B1BE1-920F-4D0D-B37D-4856D2EAAB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25193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721A5DF-879D-47A9-8A21-EC2857A0CA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5ACB3-F555-440F-9147-11B56B7C4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C6B985F-0A9A-4D96-84DE-D4D0813AE8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51934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11582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1488"/>
            <a:ext cx="5486400" cy="47526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11582400" cy="273304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1489"/>
            <a:ext cx="5486400" cy="475267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001EE9B-2A0E-45CA-B1D6-1A1D0F0034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310BD-ADE9-47AD-8FF6-E00C94F9C3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6335F1A2-F277-4E0B-8E37-E1122F2E63C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56768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409193"/>
            <a:ext cx="5486400" cy="48349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09193"/>
            <a:ext cx="5486400" cy="4834975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CE57514-B8BD-4CD5-86AB-4C9ED43226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1A17EF-03AA-4AF3-B713-7A5C43881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A351472-F21B-456D-982A-1F173643F1F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64311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11582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11582400" cy="273304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1488"/>
            <a:ext cx="2438400" cy="475267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BFE231D-7803-4103-B328-8CB2B95A2A7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A52ECC-05FC-41D9-BF20-A3E42C2FB1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AC4CDCB-1447-41DA-BC63-26EAD30B8D8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2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29369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29064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0"/>
            <a:ext cx="5486400" cy="474556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E65ADCD-C981-4501-82D4-26B14E4EF7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CBC03-4270-432E-BD3D-C9177E71C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22F4AF9-D47D-420A-B9FF-3B7D32010DC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806394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0"/>
            <a:ext cx="2438400" cy="4745565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98600"/>
            <a:ext cx="2438400" cy="4745565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9492A4A-CF1D-42B7-A7FA-64AC55C2C56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05C97-8384-412D-BA2D-5FB09379D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4DCDA2C-9BCD-4869-A610-27D04F4E668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24707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98600"/>
            <a:ext cx="5486400" cy="46339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8601"/>
            <a:ext cx="2438400" cy="463303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11582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98601"/>
            <a:ext cx="2438400" cy="463303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128F88B-DA20-44A7-91FD-421E81EF447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FC65D-1D36-4B90-A9A0-A93D39D4CF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CDE18BC-1E78-4315-AE52-59BFFFE0E58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45618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206393-E4A2-4F05-889B-3DFE62C9F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fr-FR" altLang="fr-FR" sz="160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98606"/>
            <a:ext cx="5486400" cy="46339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8606"/>
            <a:ext cx="5486400" cy="463396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4"/>
            <a:ext cx="5486400" cy="669552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0C98216-DE82-4099-9204-D6CF6532CF6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5EC23F27-E3D0-4C65-85EE-F3850A8709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4CDC059-0E70-49C0-88BC-8C7464B7D0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02383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554EBF6-75E3-483E-8110-FA226301D31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959028-CB57-4641-BC57-ECD39B416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AF11828-A48C-4BBD-8CF5-AB96BDD2E98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64844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87318B-5712-4C91-A43E-2F99D45DC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AD01D-FA46-44D2-A280-217675123D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8C133-9990-4E4E-A0C1-E7B2E0EAC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606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2"/>
            <a:ext cx="5486400" cy="681744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7"/>
            <a:ext cx="5486400" cy="4616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D1B53F5-FFB9-4D32-93D6-83D7970B46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2F4C4A1F-03B8-4AC9-9A01-701EBA0F9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F2D0803D-77FB-4232-BA67-5F008D8E93A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34499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22805F3-D2D1-4B5D-9D5C-BDDAAD576C4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53D6CFA-BE9A-46D6-8A13-EE20C0CF73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890978D9-D0C5-47D6-A425-CB68ED5D722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14904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14E7C1C-23EB-4AA7-A096-6BA5659318E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AFB599F9-14E1-43E3-B465-390597E2E6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C0CA8E5-177E-496E-BB84-15BEB9CC84B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45538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27ED78-A32F-4A3F-832E-DB540B3943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72A15-E0D7-48A3-ACED-EBC8B41BD9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4CAB7-DD4E-4D69-9463-52C66AAD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5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4752030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B531E-BDDD-4313-92A4-22C8C1BC7F9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A350C-7162-41FA-B3C1-E967FB2EA2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96C8C-97BA-47FC-A6B0-31D7BC68DF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71747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4CADFC51-7E39-467A-8C48-97F3286AD88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FC9D784-8D54-45AB-85B7-D32CA7CC83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32716BC0-EE01-4A9F-9B98-188E66272C0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14031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7"/>
            <a:ext cx="2438400" cy="46330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EEDFB23-CDEC-4E74-8987-1D0629E75C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E0A7C-4967-452D-84AF-05DE72B485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626670C-EC9F-477E-A610-486F10892CA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44588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3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595911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1498606"/>
            <a:ext cx="8534400" cy="4489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C47BC41-0B91-47CF-9093-697834CD98F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2A54B-A19D-4DBD-9903-6FFAFC9D61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F050B2E-6CC7-4AE8-9BD4-17AC2F389D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17559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595911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1E37856-9993-43E1-9F07-5C91653108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6696CB-1286-4063-9680-7941191ED8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8CC145-CA85-4342-ABF8-30EEB40847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65869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633969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8605"/>
            <a:ext cx="2438400" cy="4609587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253A990-CD6B-4368-A257-4410A7C1E43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3DA260-1BB7-40CB-9832-DA4DEA7322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51BA544E-CF00-4917-9C70-3BED8EFDBEE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91836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6"/>
            <a:ext cx="2438400" cy="4633969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8605"/>
            <a:ext cx="2438400" cy="4609587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98605"/>
            <a:ext cx="5620011" cy="4564585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F488EAF-51BC-4E54-9706-2753AC8CD16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C34A8-610D-42E9-9E61-A3F2DCBE7F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48E73B3-54B2-4B64-AA4C-DDEE6516E37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83477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6D34C6C-EC02-473E-A9C0-70587D3C74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21695-5429-4ABE-B8CA-59569CA680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E67E22F-0EBE-4C75-A294-465A5CB5CF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9041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48947A5D-79A6-435D-8305-F465267BCA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7F378-7D41-4AF3-B715-4C32C70A20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0036BAA-A11F-444E-B55A-4E70AA5D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78992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31113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69182788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8DC85AB-A0AC-497A-9665-E24A53900A0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F9C8C-F412-47E7-A43D-F718284623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EF1C91F-FB15-4B39-AA31-9A61EB5A7F5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31427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09504F2E-47AB-4991-8E0D-A49413D22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4518" y="2914651"/>
            <a:ext cx="1729316" cy="70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96E9B-DF0B-40D3-A7AC-07BD4422C5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ED9A4-0FAC-41B8-9075-FC90081DCF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9B906-9240-4CBC-A255-7066733F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IBM Cloud / DOC ID / Month XX,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14975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0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5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683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0391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2043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9880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86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75992448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55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32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514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5836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493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86461192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1115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59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9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8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82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042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8917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6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6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9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8778825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232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3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5204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9407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7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0B69C6-95A5-4712-ADFD-3AD99468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73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9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15626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8DAEE98-C09D-4425-846C-8FBAC53B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944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C871E-7B73-40E5-8446-26E5D538FC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7544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37769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F391-2AF5-45DA-B102-DD446CD68B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1003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FD2B6-D75F-4FC1-A09C-400A6F6D0E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747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FC515-536B-4EF9-8A30-A5F93EA54F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3248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503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9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86635-3E7B-4FFC-9A48-CC5EF45A9B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A9EA177B-097B-464B-B02F-6945BCA8C7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15C306-4DD8-4A13-92B8-DD3D6AA41D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291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103267-E8A6-48C4-B2AA-EFB85C26DE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788008CB-0709-4B2C-93FF-76BBFF575C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6025AB-B167-406B-A248-230DE5C4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4693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29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9845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94" y="0"/>
            <a:ext cx="12193695" cy="6858000"/>
          </a:xfrm>
          <a:prstGeom prst="rect">
            <a:avLst/>
          </a:prstGeom>
        </p:spPr>
      </p:pic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5774" y="71527"/>
            <a:ext cx="2133092" cy="673647"/>
          </a:xfrm>
          <a:prstGeom prst="rect">
            <a:avLst/>
          </a:prstGeom>
        </p:spPr>
      </p:pic>
      <p:pic>
        <p:nvPicPr>
          <p:cNvPr id="19" name="Picture 18" descr="ibm_gry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2379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1861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1067">
                <a:solidFill>
                  <a:schemeClr val="tx1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 sz="1067"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82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9793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236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361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16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672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31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68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861166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6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96896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187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1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15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836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7612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4217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3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308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56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634085008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73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947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7322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823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3076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5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960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4510228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5744019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82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09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22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2019 IBM Corporation</a:t>
            </a:r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5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3CFD55-966C-48D0-B139-8920DB8248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0734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69BC6-8998-414F-AB80-772C5C151F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5587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98744A-306E-4E46-9EDC-64BF187FE8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9267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A46B8-9821-4D3C-944F-2981CFAD3B4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9466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281BBB-7A29-49C2-B6FA-AC55ADFD24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5973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31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11212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30144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8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3474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7E1CFE-B8C2-4658-A988-3FB0DF93BE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4765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0F258-CE22-4AC9-AB8A-E35C8A420FD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217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DE57C-1B31-45EA-BABA-1EA6254F44E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6793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04AE14-70B8-4F9B-B076-0C268283D3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58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1E359-B071-49B8-8E05-1DF9649E0A2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043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692FE5-993E-4D9A-84FB-51A621C2B7DF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09004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680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24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05124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C6B26C-632A-4848-BAFD-2C01C93B976E}"/>
              </a:ext>
            </a:extLst>
          </p:cNvPr>
          <p:cNvSpPr/>
          <p:nvPr userDrawn="1"/>
        </p:nvSpPr>
        <p:spPr>
          <a:xfrm>
            <a:off x="114301" y="609927"/>
            <a:ext cx="657225" cy="523220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16EB5D-BFF4-6644-87D0-63065251F48D}"/>
              </a:ext>
            </a:extLst>
          </p:cNvPr>
          <p:cNvSpPr/>
          <p:nvPr userDrawn="1"/>
        </p:nvSpPr>
        <p:spPr>
          <a:xfrm>
            <a:off x="393701" y="6363563"/>
            <a:ext cx="2578100" cy="523220"/>
          </a:xfrm>
          <a:prstGeom prst="rect">
            <a:avLst/>
          </a:prstGeom>
          <a:solidFill>
            <a:schemeClr val="bg1"/>
          </a:solidFill>
        </p:spPr>
        <p:txBody>
          <a:bodyPr rtlCol="0" anchor="ctr">
            <a:spAutoFit/>
          </a:bodyPr>
          <a:lstStyle/>
          <a:p>
            <a:pPr algn="ctr"/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82F61-E0CB-294B-86FB-B4B1CF3FD553}"/>
              </a:ext>
            </a:extLst>
          </p:cNvPr>
          <p:cNvSpPr txBox="1"/>
          <p:nvPr userDrawn="1"/>
        </p:nvSpPr>
        <p:spPr>
          <a:xfrm>
            <a:off x="11594592" y="6481245"/>
            <a:ext cx="597408" cy="25648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R="0" algn="l" defTabSz="12700" rtl="0" fontAlgn="auto" latinLnBrk="0" hangingPunct="0">
              <a:spcAft>
                <a:spcPts val="0"/>
              </a:spcAft>
              <a:buClrTx/>
              <a:buSzTx/>
              <a:tabLst>
                <a:tab pos="355591" algn="l"/>
                <a:tab pos="711182" algn="l"/>
                <a:tab pos="1066773" algn="l"/>
                <a:tab pos="1422364" algn="l"/>
                <a:tab pos="1777956" algn="l"/>
                <a:tab pos="2133547" algn="l"/>
                <a:tab pos="2489138" algn="l"/>
                <a:tab pos="2844729" algn="l"/>
                <a:tab pos="3200320" algn="l"/>
                <a:tab pos="3555911" algn="l"/>
                <a:tab pos="3911502" algn="l"/>
                <a:tab pos="4267093" algn="l"/>
              </a:tabLst>
            </a:pPr>
            <a:endParaRPr lang="en-US" sz="1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33654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D5356-E42D-464C-8019-2F2149D8D3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4349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548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9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54327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0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7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897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964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1920"/>
            <a:ext cx="11704229" cy="5872480"/>
          </a:xfrm>
        </p:spPr>
        <p:txBody>
          <a:bodyPr/>
          <a:lstStyle>
            <a:lvl1pPr>
              <a:defRPr sz="1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6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7998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7416712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1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8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8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478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0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43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885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45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81363994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1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6096000" y="3426883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5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solidFill>
            <a:schemeClr val="tx1"/>
          </a:solidFill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3048001" y="3426883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3426883"/>
            <a:ext cx="3048000" cy="343111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1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8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3441701"/>
            <a:ext cx="3048000" cy="34163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425952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BA5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8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1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2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14297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22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40608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66077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5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33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43119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09" indent="0">
              <a:buNone/>
              <a:defRPr/>
            </a:lvl3pPr>
            <a:lvl4pPr marL="579952" indent="0">
              <a:buNone/>
              <a:defRPr/>
            </a:lvl4pPr>
            <a:lvl5pPr marL="84241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178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30782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5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584A6-303F-7245-B217-9B7311D0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3E646-ED50-8042-8FD8-9BB4A394B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29BBE-237C-4342-9BB0-F9563F9D8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86CB7-198D-9446-AD7C-FDD8EDAE2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C70C-5DD4-184E-9232-62C9DEBB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A924-AC05-8748-A0DC-EF7957E9A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9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40346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850FC85-53E5-D543-8DF9-55339FE4E51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defTabSz="914377" eaLnBrk="0" fontAlgn="base" hangingPunct="0">
              <a:spcBef>
                <a:spcPct val="0"/>
              </a:spcBef>
              <a:spcAft>
                <a:spcPct val="0"/>
              </a:spcAft>
              <a:defRPr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1BB9BC5-F065-EF4A-8912-67E1724415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DDD7CEE9-8DE4-BF4B-8233-FEE9609DD58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defTabSz="91437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2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1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90433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1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81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23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3302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9144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1720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39690485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1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7223657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1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6324600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318732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2"/>
            <a:ext cx="12192000" cy="11254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5719607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0"/>
            <a:ext cx="12192000" cy="1011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59437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548667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1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4469909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V="1">
            <a:off x="0" y="1"/>
            <a:ext cx="12192000" cy="1714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79048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1"/>
            <a:ext cx="11431952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5554149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3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 flipV="1">
            <a:off x="0" y="1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9048" y="1714501"/>
            <a:ext cx="114300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472666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0" y="1"/>
            <a:ext cx="12192000" cy="1714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81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6223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3302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144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238942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379048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7" name="Content Placeholder 2"/>
          <p:cNvSpPr>
            <a:spLocks noGrp="1"/>
          </p:cNvSpPr>
          <p:nvPr>
            <p:ph idx="13"/>
          </p:nvPr>
        </p:nvSpPr>
        <p:spPr>
          <a:xfrm>
            <a:off x="6324600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6033653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6223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3302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9144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8597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0777015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-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379048" y="1714501"/>
            <a:ext cx="114300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617452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1001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1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096001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6223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302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9144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0666868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1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096001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2" name="Footer Placeholder 3"/>
          <p:cNvSpPr txBox="1">
            <a:spLocks/>
          </p:cNvSpPr>
          <p:nvPr/>
        </p:nvSpPr>
        <p:spPr>
          <a:xfrm>
            <a:off x="3238500" y="6583682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6223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3302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79A85-554C-6544-96E5-F24BD5E31E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1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30947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3-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1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096001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5" name="Footer Placeholder 3"/>
          <p:cNvSpPr txBox="1">
            <a:spLocks/>
          </p:cNvSpPr>
          <p:nvPr/>
        </p:nvSpPr>
        <p:spPr>
          <a:xfrm>
            <a:off x="3250407" y="6583681"/>
            <a:ext cx="1903680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>
                <a:solidFill>
                  <a:srgbClr val="F3F3F3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IBM Services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6223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2"/>
          </p:nvPr>
        </p:nvSpPr>
        <p:spPr>
          <a:xfrm>
            <a:off x="3302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3"/>
          </p:nvPr>
        </p:nvSpPr>
        <p:spPr>
          <a:xfrm>
            <a:off x="9144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6397B7-82F7-8741-A319-B3F669646D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1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40918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1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096001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62000" y="6583048"/>
            <a:ext cx="2261125" cy="183809"/>
            <a:chOff x="914400" y="7899655"/>
            <a:chExt cx="2713350" cy="220571"/>
          </a:xfrm>
        </p:grpSpPr>
        <p:sp>
          <p:nvSpPr>
            <p:cNvPr id="13" name="Footer Placeholder 3"/>
            <p:cNvSpPr txBox="1">
              <a:spLocks/>
            </p:cNvSpPr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7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7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667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7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2 November 2020</a:t>
              </a:fld>
              <a:endParaRPr lang="en-US" sz="667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6" name="Slide Number Placeholder 2"/>
          <p:cNvSpPr txBox="1">
            <a:spLocks/>
          </p:cNvSpPr>
          <p:nvPr/>
        </p:nvSpPr>
        <p:spPr>
          <a:xfrm>
            <a:off x="379049" y="6578161"/>
            <a:ext cx="273233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667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667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6223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3302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9144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81694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0"/>
            <a:ext cx="304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714500"/>
            <a:ext cx="2476500" cy="3048000"/>
          </a:xfrm>
        </p:spPr>
        <p:txBody>
          <a:bodyPr tIns="2286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1" y="220980"/>
            <a:ext cx="2476500" cy="6858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9144000" y="0"/>
            <a:ext cx="3048000" cy="6858000"/>
          </a:xfrm>
        </p:spPr>
        <p:txBody>
          <a:bodyPr lIns="228600" tIns="2057400" rIns="9144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3"/>
          <p:cNvSpPr>
            <a:spLocks noGrp="1"/>
          </p:cNvSpPr>
          <p:nvPr>
            <p:ph type="body" sz="quarter" idx="15" hasCustomPrompt="1"/>
          </p:nvPr>
        </p:nvSpPr>
        <p:spPr>
          <a:xfrm>
            <a:off x="381001" y="6096001"/>
            <a:ext cx="2514601" cy="40386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62000" y="6583048"/>
            <a:ext cx="2261125" cy="183809"/>
            <a:chOff x="914400" y="7899655"/>
            <a:chExt cx="2713350" cy="220571"/>
          </a:xfrm>
        </p:grpSpPr>
        <p:sp>
          <p:nvSpPr>
            <p:cNvPr id="14" name="Footer Placeholder 3"/>
            <p:cNvSpPr txBox="1">
              <a:spLocks/>
            </p:cNvSpPr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7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7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2018 IBM Corporation    </a:t>
              </a:r>
            </a:p>
          </p:txBody>
        </p:sp>
        <p:sp>
          <p:nvSpPr>
            <p:cNvPr id="16" name="Date Placeholder 2"/>
            <p:cNvSpPr txBox="1">
              <a:spLocks/>
            </p:cNvSpPr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667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7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2 November 2020</a:t>
              </a:fld>
              <a:endParaRPr lang="en-US" sz="667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8" name="Slide Number Placeholder 2"/>
          <p:cNvSpPr txBox="1">
            <a:spLocks/>
          </p:cNvSpPr>
          <p:nvPr/>
        </p:nvSpPr>
        <p:spPr>
          <a:xfrm>
            <a:off x="379049" y="6578161"/>
            <a:ext cx="273233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667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667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01354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9048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324600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763112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79048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6324600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4D07A-E134-914B-AA90-F688B68967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1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48383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40" hangingPunct="1"/>
            <a:endParaRPr lang="en-US" sz="1351" kern="1200">
              <a:solidFill>
                <a:srgbClr val="051243"/>
              </a:solidFill>
              <a:latin typeface="Arial Regular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lIns="0" tIns="0" r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9048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6324600" y="1714501"/>
            <a:ext cx="5486400" cy="4381500"/>
          </a:xfrm>
        </p:spPr>
        <p:txBody>
          <a:bodyPr lIns="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667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3856E-3DE8-604E-9EAE-5E8CD56F31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1" y="6515119"/>
            <a:ext cx="471765" cy="190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67333009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162051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D7CD0FD-DCA6-3A41-A720-F1436715A2F3}"/>
              </a:ext>
            </a:extLst>
          </p:cNvPr>
          <p:cNvSpPr txBox="1">
            <a:spLocks/>
          </p:cNvSpPr>
          <p:nvPr userDrawn="1"/>
        </p:nvSpPr>
        <p:spPr>
          <a:xfrm>
            <a:off x="2286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7">
              <a:defRPr/>
            </a:pPr>
            <a:r>
              <a:rPr lang="en-US" sz="1000">
                <a:solidFill>
                  <a:schemeClr val="bg1"/>
                </a:solidFill>
                <a:latin typeface="IBM Plex Sans"/>
              </a:rPr>
              <a:t>M&amp;P Master Series </a:t>
            </a:r>
            <a:r>
              <a:rPr lang="en-US" sz="1000" b="1">
                <a:solidFill>
                  <a:schemeClr val="bg1"/>
                </a:solidFill>
                <a:latin typeface="IBM Plex Sans"/>
              </a:rPr>
              <a:t>-</a:t>
            </a:r>
            <a:r>
              <a:rPr lang="en-US" sz="1000">
                <a:solidFill>
                  <a:schemeClr val="bg1"/>
                </a:solidFill>
                <a:latin typeface="IBM Plex Sans"/>
              </a:rPr>
              <a:t> IBM Cloud Pak for Applications </a:t>
            </a:r>
            <a:r>
              <a:rPr lang="en-US" sz="1000" b="1">
                <a:solidFill>
                  <a:schemeClr val="bg1"/>
                </a:solidFill>
                <a:latin typeface="IBM Plex Sans"/>
              </a:rPr>
              <a:t>|</a:t>
            </a:r>
            <a:r>
              <a:rPr lang="en-US" sz="1000">
                <a:solidFill>
                  <a:schemeClr val="bg1"/>
                </a:solidFill>
                <a:latin typeface="IBM Plex Sans"/>
              </a:rPr>
              <a:t> October 9, 2019 </a:t>
            </a:r>
            <a:r>
              <a:rPr lang="en-US" sz="1000" b="1">
                <a:solidFill>
                  <a:schemeClr val="bg1"/>
                </a:solidFill>
                <a:latin typeface="IBM Plex Sans"/>
              </a:rPr>
              <a:t>|</a:t>
            </a:r>
            <a:r>
              <a:rPr lang="en-US" sz="1000">
                <a:solidFill>
                  <a:schemeClr val="bg1"/>
                </a:solidFill>
                <a:latin typeface="IBM Plex Sans"/>
              </a:rPr>
              <a:t> © 2019 IBM Corporation </a:t>
            </a:r>
            <a:r>
              <a:rPr lang="en-US" sz="1000" b="1">
                <a:solidFill>
                  <a:schemeClr val="bg1"/>
                </a:solidFill>
                <a:latin typeface="IBM Plex Sans"/>
              </a:rPr>
              <a:t>|</a:t>
            </a:r>
            <a:r>
              <a:rPr lang="en-US" sz="1000">
                <a:solidFill>
                  <a:schemeClr val="bg1"/>
                </a:solidFill>
                <a:latin typeface="IBM Plex Sans"/>
              </a:rPr>
              <a:t> </a:t>
            </a:r>
            <a:r>
              <a:rPr lang="en-US" sz="1000" b="1">
                <a:solidFill>
                  <a:schemeClr val="bg1"/>
                </a:solidFill>
                <a:latin typeface="IBM Plex Sans"/>
              </a:rPr>
              <a:t>INTERNAL &amp;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1040808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357149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08544" y="112939"/>
            <a:ext cx="11582400" cy="5964767"/>
          </a:xfrm>
          <a:prstGeom prst="rect">
            <a:avLst/>
          </a:prstGeom>
          <a:noFill/>
          <a:ln>
            <a:noFill/>
          </a:ln>
        </p:spPr>
        <p:txBody>
          <a:bodyPr spcFirstLastPara="1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800" b="1" i="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Google Shape;12;p1">
            <a:extLst>
              <a:ext uri="{FF2B5EF4-FFF2-40B4-BE49-F238E27FC236}">
                <a16:creationId xmlns:a16="http://schemas.microsoft.com/office/drawing/2014/main" id="{E1BF5728-7516-584B-A19E-B3A56AC598F9}"/>
              </a:ext>
            </a:extLst>
          </p:cNvPr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14A10-D847-9747-B865-ACA3498871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Google Shape;13;p1">
            <a:extLst>
              <a:ext uri="{FF2B5EF4-FFF2-40B4-BE49-F238E27FC236}">
                <a16:creationId xmlns:a16="http://schemas.microsoft.com/office/drawing/2014/main" id="{224FD33A-AF2F-4843-9823-3126615BF1D1}"/>
              </a:ext>
            </a:extLst>
          </p:cNvPr>
          <p:cNvSpPr txBox="1">
            <a:spLocks noGrp="1" noChangeArrowheads="1"/>
          </p:cNvSpPr>
          <p:nvPr>
            <p:ph type="ft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6367743"/>
      </p:ext>
    </p:extLst>
  </p:cSld>
  <p:clrMapOvr>
    <a:masterClrMapping/>
  </p:clrMapOvr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078195767"/>
      </p:ext>
    </p:extLst>
  </p:cSld>
  <p:clrMapOvr>
    <a:masterClrMapping/>
  </p:clrMapOvr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8747051" y="5635256"/>
            <a:ext cx="1219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121846" tIns="60923" rIns="121846" bIns="609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50000"/>
              </a:spcBef>
              <a:buClr>
                <a:srgbClr val="000000"/>
              </a:buClr>
              <a:buFont typeface="Wingdings" pitchFamily="2" charset="2"/>
              <a:buNone/>
            </a:pPr>
            <a:endParaRPr lang="en-US" sz="160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827253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65138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8DAEE98-C09D-4425-846C-8FBAC53B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4607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C871E-7B73-40E5-8446-26E5D538FC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600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F391-2AF5-45DA-B102-DD446CD68B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629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FD2B6-D75F-4FC1-A09C-400A6F6D0E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5913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FC515-536B-4EF9-8A30-A5F93EA54F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5726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33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4331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7F14C92-42F6-405D-BE08-BA4EB6C0BF7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117BB4EF-9296-4DF7-B915-208C0B0800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337A31-E710-4119-AA7E-0ADD8CEAC94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5994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99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04873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8954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53315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135714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6624620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013983326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3087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3551034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April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86673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3031979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69418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0496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64005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519163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4083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80799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304277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8919870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2500737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299" y="540363"/>
            <a:ext cx="5729895" cy="4916867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320061"/>
            <a:ext cx="695452" cy="281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80913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6885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843754726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774882165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1651185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449913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23925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661448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072887433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82014354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63968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095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632032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07631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33426241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97306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15674363"/>
      </p:ext>
    </p:extLst>
  </p:cSld>
  <p:clrMapOvr>
    <a:masterClrMapping/>
  </p:clrMapOvr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9450835"/>
      </p:ext>
    </p:extLst>
  </p:cSld>
  <p:clrMapOvr>
    <a:masterClrMapping/>
  </p:clrMapOvr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4244435"/>
      </p:ext>
    </p:extLst>
  </p:cSld>
  <p:clrMapOvr>
    <a:masterClrMapping/>
  </p:clrMapOvr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9614914"/>
      </p:ext>
    </p:extLst>
  </p:cSld>
  <p:clrMapOvr>
    <a:masterClrMapping/>
  </p:clrMapOvr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72500"/>
      </p:ext>
    </p:extLst>
  </p:cSld>
  <p:clrMapOvr>
    <a:masterClrMapping/>
  </p:clrMapOvr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60750"/>
      </p:ext>
    </p:extLst>
  </p:cSld>
  <p:clrMapOvr>
    <a:masterClrMapping/>
  </p:clrMapOvr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August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662265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528979"/>
      </p:ext>
    </p:extLst>
  </p:cSld>
  <p:clrMapOvr>
    <a:masterClrMapping/>
  </p:clrMapOvr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August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282247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August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93004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August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8054909"/>
      </p:ext>
    </p:extLst>
  </p:cSld>
  <p:clrMapOvr>
    <a:masterClrMapping/>
  </p:clrMapOvr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July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6045"/>
      </p:ext>
    </p:extLst>
  </p:cSld>
  <p:clrMapOvr>
    <a:masterClrMapping/>
  </p:clrMapOvr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63340"/>
      </p:ext>
    </p:extLst>
  </p:cSld>
  <p:clrMapOvr>
    <a:masterClrMapping/>
  </p:clrMapOvr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104731"/>
      </p:ext>
    </p:extLst>
  </p:cSld>
  <p:clrMapOvr>
    <a:masterClrMapping/>
  </p:clrMapOvr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2439040"/>
      </p:ext>
    </p:extLst>
  </p:cSld>
  <p:clrMapOvr>
    <a:masterClrMapping/>
  </p:clrMapOvr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/August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328917424"/>
      </p:ext>
    </p:extLst>
  </p:cSld>
  <p:clrMapOvr>
    <a:masterClrMapping/>
  </p:clrMapOvr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431237953"/>
      </p:ext>
    </p:extLst>
  </p:cSld>
  <p:clrMapOvr>
    <a:masterClrMapping/>
  </p:clrMapOvr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529089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5624980"/>
      </p:ext>
    </p:extLst>
  </p:cSld>
  <p:clrMapOvr>
    <a:masterClrMapping/>
  </p:clrMapOvr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4678623"/>
      </p:ext>
    </p:extLst>
  </p:cSld>
  <p:clrMapOvr>
    <a:masterClrMapping/>
  </p:clrMapOvr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40900"/>
      </p:ext>
    </p:extLst>
  </p:cSld>
  <p:clrMapOvr>
    <a:masterClrMapping/>
  </p:clrMapOvr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46842"/>
      </p:ext>
    </p:extLst>
  </p:cSld>
  <p:clrMapOvr>
    <a:masterClrMapping/>
  </p:clrMapOvr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August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21711"/>
      </p:ext>
    </p:extLst>
  </p:cSld>
  <p:clrMapOvr>
    <a:masterClrMapping/>
  </p:clrMapOvr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77295409"/>
      </p:ext>
    </p:extLst>
  </p:cSld>
  <p:clrMapOvr>
    <a:masterClrMapping/>
  </p:clrMapOvr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5919483"/>
      </p:ext>
    </p:extLst>
  </p:cSld>
  <p:clrMapOvr>
    <a:masterClrMapping/>
  </p:clrMapOvr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15126"/>
      </p:ext>
    </p:extLst>
  </p:cSld>
  <p:clrMapOvr>
    <a:masterClrMapping/>
  </p:clrMapOvr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49585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1281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20135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94727172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33305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8515009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114847292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918015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3708353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7114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826B20D-1DB7-3F48-9978-DEE3FE20B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376" y="6406597"/>
            <a:ext cx="494104" cy="268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uk-UA" sz="817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IBM Plex Sans" charset="0"/>
                <a:ea typeface="IBM Plex Sans" charset="0"/>
                <a:cs typeface="IBM Plex Sans" charset="0"/>
                <a:sym typeface="Arial"/>
              </a:defRPr>
            </a:lvl1pPr>
          </a:lstStyle>
          <a:p>
            <a:fld id="{5714FB1E-E660-F74D-BC29-F339B17ACE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14810EE-4356-F84C-B215-A3D121A15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7552" y="6406597"/>
            <a:ext cx="3236771" cy="268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17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>
                <a:latin typeface="IBM Plex Sans Light" panose="020B0403050203000203" pitchFamily="34" charset="0"/>
              </a:rPr>
              <a:t>Accelerating Salesforce’s Transformation to the Public Cloud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91432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468F0CB3-015F-D943-AE00-18F35832A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376" y="6406597"/>
            <a:ext cx="494104" cy="268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uk-UA" sz="817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IBM Plex Sans" charset="0"/>
                <a:ea typeface="IBM Plex Sans" charset="0"/>
                <a:cs typeface="IBM Plex Sans" charset="0"/>
                <a:sym typeface="Arial"/>
              </a:defRPr>
            </a:lvl1pPr>
          </a:lstStyle>
          <a:p>
            <a:fld id="{5714FB1E-E660-F74D-BC29-F339B17ACE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52CA6F7-1F80-3245-AB2B-BE013DDB9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7553" y="6406597"/>
            <a:ext cx="3138356" cy="268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17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>
                <a:latin typeface="IBM Plex Sans Light" panose="020B0403050203000203" pitchFamily="34" charset="0"/>
              </a:rPr>
              <a:t>Accelerating Salesforce’s Transformation to the Public Cloud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93206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7C525947-B26C-2846-94AB-146B9B829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376" y="6406597"/>
            <a:ext cx="494104" cy="268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uk-UA" sz="817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IBM Plex Sans" charset="0"/>
                <a:ea typeface="IBM Plex Sans" charset="0"/>
                <a:cs typeface="IBM Plex Sans" charset="0"/>
                <a:sym typeface="Arial"/>
              </a:defRPr>
            </a:lvl1pPr>
          </a:lstStyle>
          <a:p>
            <a:fld id="{5714FB1E-E660-F74D-BC29-F339B17ACE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ACBD71E-2F46-D847-AED1-827AE916DE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7551" y="6406597"/>
            <a:ext cx="3127421" cy="268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17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>
                <a:latin typeface="IBM Plex Sans Light" panose="020B0403050203000203" pitchFamily="34" charset="0"/>
              </a:rPr>
              <a:t>Accelerating Salesforce’s Transformation to the Public Cloud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15949"/>
      </p:ext>
    </p:extLst>
  </p:cSld>
  <p:clrMapOvr>
    <a:masterClrMapping/>
  </p:clrMapOvr>
  <p:transition spd="med"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9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72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61350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69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06796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2883182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09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644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644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3832403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1" y="6437376"/>
            <a:ext cx="8534401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2" y="271712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199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1735"/>
            <a:ext cx="695452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9880998" y="6139911"/>
            <a:ext cx="2098804" cy="531956"/>
          </a:xfrm>
          <a:prstGeom prst="rect">
            <a:avLst/>
          </a:prstGeom>
        </p:spPr>
      </p:pic>
      <p:pic>
        <p:nvPicPr>
          <p:cNvPr id="9" name="BCK_PEG_[01]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065" y="2162169"/>
            <a:ext cx="2865872" cy="25336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3463194"/>
      </p:ext>
    </p:extLst>
  </p:cSld>
  <p:clrMapOvr>
    <a:masterClrMapping/>
  </p:clrMapOvr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95503416"/>
      </p:ext>
    </p:extLst>
  </p:cSld>
  <p:clrMapOvr>
    <a:masterClrMapping/>
  </p:clrMapOvr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 marL="230638" indent="-2306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6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 dirty="0"/>
              <a:t>Edit Master text styles</a:t>
            </a:r>
          </a:p>
          <a:p>
            <a:pPr marL="0" marR="0" lvl="1" indent="0" algn="l" defTabSz="609386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 dirty="0"/>
              <a:t>Second level</a:t>
            </a:r>
          </a:p>
          <a:p>
            <a:pPr marL="0" marR="0" lvl="2" indent="0" algn="l" defTabSz="609386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 dirty="0"/>
              <a:t>Third level</a:t>
            </a:r>
          </a:p>
          <a:p>
            <a:pPr marL="0" marR="0" lvl="3" indent="0" algn="l" defTabSz="609386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 dirty="0"/>
              <a:t>Fourth level</a:t>
            </a:r>
          </a:p>
          <a:p>
            <a:pPr marL="0" marR="0" lvl="4" indent="0" algn="l" defTabSz="609386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5116556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1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9285246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80421"/>
            <a:ext cx="5486400" cy="1338409"/>
          </a:xfrm>
        </p:spPr>
        <p:txBody>
          <a:bodyPr/>
          <a:lstStyle>
            <a:lvl1pPr>
              <a:defRPr sz="2132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796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2" y="0"/>
            <a:ext cx="6096001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6799671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8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796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81367410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6916616" cy="6027740"/>
          </a:xfrm>
        </p:spPr>
        <p:txBody>
          <a:bodyPr/>
          <a:lstStyle>
            <a:lvl1pPr marL="156577" indent="-156577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73055995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3"/>
            <a:ext cx="5486400" cy="577073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7422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0999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08103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5"/>
            <a:ext cx="5486400" cy="12791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1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5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5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193338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8534401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2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3"/>
            <a:ext cx="5486400" cy="4786207"/>
          </a:xfrm>
        </p:spPr>
        <p:txBody>
          <a:bodyPr/>
          <a:lstStyle>
            <a:lvl1pPr>
              <a:defRPr sz="2132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682042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5"/>
            <a:ext cx="5486400" cy="6695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27362"/>
            <a:ext cx="5486400" cy="4916809"/>
          </a:xfrm>
        </p:spPr>
        <p:txBody>
          <a:bodyPr/>
          <a:lstStyle>
            <a:lvl1pPr>
              <a:defRPr sz="3199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4"/>
          </a:xfrm>
        </p:spPr>
        <p:txBody>
          <a:bodyPr/>
          <a:lstStyle>
            <a:lvl1pPr>
              <a:defRPr sz="1865"/>
            </a:lvl1pPr>
            <a:lvl2pPr>
              <a:defRPr sz="1865"/>
            </a:lvl2pPr>
            <a:lvl3pPr>
              <a:defRPr sz="1865"/>
            </a:lvl3pPr>
            <a:lvl4pPr>
              <a:defRPr sz="1865"/>
            </a:lvl4pPr>
            <a:lvl5pPr>
              <a:defRPr sz="186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725387"/>
      </p:ext>
    </p:extLst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8534401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1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7003098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2" y="0"/>
            <a:ext cx="6096001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8640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781127"/>
          </a:xfrm>
        </p:spPr>
        <p:txBody>
          <a:bodyPr/>
          <a:lstStyle>
            <a:lvl1pPr>
              <a:defRPr sz="2132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4578551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2" y="0"/>
            <a:ext cx="6096001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8534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1" y="1463042"/>
            <a:ext cx="2438400" cy="4781127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1967820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5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5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53048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2" y="0"/>
            <a:ext cx="6096001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1377696"/>
            <a:ext cx="5486400" cy="47548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6822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2213985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2" y="0"/>
            <a:ext cx="6096001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794939777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6"/>
            <a:ext cx="5486400" cy="58705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954113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4256476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50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76996425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6096001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1" y="243845"/>
            <a:ext cx="5486400" cy="400049"/>
          </a:xfrm>
        </p:spPr>
        <p:txBody>
          <a:bodyPr/>
          <a:lstStyle>
            <a:lvl1pPr>
              <a:defRPr sz="2132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1" y="1463042"/>
            <a:ext cx="5486400" cy="4651641"/>
          </a:xfrm>
        </p:spPr>
        <p:txBody>
          <a:bodyPr/>
          <a:lstStyle>
            <a:lvl1pPr>
              <a:defRPr sz="2132"/>
            </a:lvl1pPr>
            <a:lvl2pPr>
              <a:defRPr sz="1865"/>
            </a:lvl2pPr>
            <a:lvl3pPr>
              <a:defRPr sz="1865"/>
            </a:lvl3pPr>
            <a:lvl4pPr>
              <a:defRPr sz="1865"/>
            </a:lvl4pPr>
            <a:lvl5pPr>
              <a:defRPr sz="186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4617214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6096001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2" y="3429003"/>
            <a:ext cx="6096001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6944331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39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7271401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19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716370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34922456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2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5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88266961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463045"/>
            <a:ext cx="2438400" cy="4668593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398328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2"/>
            <a:ext cx="2438400" cy="4605867"/>
          </a:xfrm>
        </p:spPr>
        <p:txBody>
          <a:bodyPr/>
          <a:lstStyle>
            <a:lvl1pPr>
              <a:defRPr sz="1865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2" y="889002"/>
            <a:ext cx="8534401" cy="509905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446290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88652"/>
            <a:ext cx="2438400" cy="4605867"/>
          </a:xfrm>
        </p:spPr>
        <p:txBody>
          <a:bodyPr/>
          <a:lstStyle>
            <a:lvl1pPr>
              <a:defRPr sz="1865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56765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521509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1" y="1499616"/>
            <a:ext cx="2438400" cy="4608576"/>
          </a:xfrm>
        </p:spPr>
        <p:txBody>
          <a:bodyPr/>
          <a:lstStyle>
            <a:lvl1pPr>
              <a:defRPr sz="1865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2" y="0"/>
            <a:ext cx="6096001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26957323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5486400" cy="11933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1" y="1463040"/>
            <a:ext cx="2438400" cy="4669536"/>
          </a:xfrm>
        </p:spPr>
        <p:txBody>
          <a:bodyPr/>
          <a:lstStyle>
            <a:lvl1pPr>
              <a:defRPr sz="2132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1" y="1488017"/>
            <a:ext cx="2438400" cy="4608576"/>
          </a:xfrm>
        </p:spPr>
        <p:txBody>
          <a:bodyPr/>
          <a:lstStyle>
            <a:lvl1pPr>
              <a:defRPr sz="1865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2" y="1402080"/>
            <a:ext cx="5620011" cy="4608576"/>
          </a:xfrm>
        </p:spPr>
        <p:txBody>
          <a:bodyPr/>
          <a:lstStyle>
            <a:lvl1pPr marL="156577" indent="-156577">
              <a:tabLst/>
              <a:defRPr sz="3199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5117156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256034"/>
            <a:ext cx="2438400" cy="5878660"/>
          </a:xfrm>
        </p:spPr>
        <p:txBody>
          <a:bodyPr/>
          <a:lstStyle>
            <a:lvl1pPr>
              <a:defRPr sz="2132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2" y="300571"/>
            <a:ext cx="8534401" cy="612986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83736818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61692981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186539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4"/>
            <a:ext cx="5486400" cy="114096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1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1727" algn="dec"/>
              </a:tabLst>
              <a:defRPr sz="1467"/>
            </a:lvl1pPr>
            <a:lvl2pPr marL="230638" indent="-2306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2603" algn="r"/>
              </a:tabLst>
              <a:defRPr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7071462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5" y="2914869"/>
            <a:ext cx="1722792" cy="70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71820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3_Bar Gray9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C9DE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IBM Plex Sans" panose="020B0503050000000000" pitchFamily="34" charset="0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4801" y="261398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2" baseline="0">
                <a:solidFill>
                  <a:schemeClr val="tx1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492282321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ack Bkgd">
    <p:bg>
      <p:bgPr>
        <a:solidFill>
          <a:srgbClr val="0102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2671">
              <a:lnSpc>
                <a:spcPct val="90000"/>
              </a:lnSpc>
              <a:spcBef>
                <a:spcPts val="720"/>
              </a:spcBef>
              <a:buClr>
                <a:srgbClr val="1D3649"/>
              </a:buClr>
            </a:pPr>
            <a:r>
              <a:rPr lang="en-US">
                <a:solidFill>
                  <a:srgbClr val="FFFFFF"/>
                </a:solidFill>
              </a:rPr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2243668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1" y="261398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32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48484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96845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9900722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</p:spPr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74615936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oter, IBM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"/>
          <p:cNvSpPr>
            <a:spLocks noGrp="1"/>
          </p:cNvSpPr>
          <p:nvPr>
            <p:ph type="ftr" sz="quarter" idx="3"/>
          </p:nvPr>
        </p:nvSpPr>
        <p:spPr>
          <a:xfrm>
            <a:off x="632236" y="6383870"/>
            <a:ext cx="5486313" cy="222249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ea typeface="ＭＳ Ｐゴシック" charset="0"/>
              </a:rPr>
              <a:t>Group Name / DOC ID / Month XX, 2019 / © 2019 IBM Corporation</a:t>
            </a:r>
          </a:p>
        </p:txBody>
      </p:sp>
      <p:sp>
        <p:nvSpPr>
          <p:cNvPr id="9" name="Slide Number Placeholder"/>
          <p:cNvSpPr txBox="1">
            <a:spLocks/>
          </p:cNvSpPr>
          <p:nvPr userDrawn="1"/>
        </p:nvSpPr>
        <p:spPr>
          <a:xfrm>
            <a:off x="304891" y="6383870"/>
            <a:ext cx="571487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</a:pPr>
            <a:fld id="{AC4158AF-9B49-5A4A-B9D3-0A2C460D23A3}" type="slidenum">
              <a:rPr lang="en-US" sz="800" smtClean="0">
                <a:solidFill>
                  <a:srgbClr val="000000"/>
                </a:solidFill>
              </a:rPr>
              <a:pPr algn="l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99128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9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IBM Plex Sans" panose="020B0503050203000203" pitchFamily="34" charset="0"/>
              <a:cs typeface="IBM Plex Sans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2019 / © 2019 IBM Corporation</a:t>
            </a:r>
          </a:p>
        </p:txBody>
      </p:sp>
      <p:pic>
        <p:nvPicPr>
          <p:cNvPr id="8" name="Logo" descr="IBM + RedHat logo">
            <a:extLst>
              <a:ext uri="{FF2B5EF4-FFF2-40B4-BE49-F238E27FC236}">
                <a16:creationId xmlns:a16="http://schemas.microsoft.com/office/drawing/2014/main" id="{AF20C017-B8E4-C24B-B9E0-3BC251409D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5532" y="5982652"/>
            <a:ext cx="2761853" cy="8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72741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221022676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8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8">
          <p15:clr>
            <a:srgbClr val="FBAE40"/>
          </p15:clr>
        </p15:guide>
        <p15:guide id="2" pos="288">
          <p15:clr>
            <a:srgbClr val="FBAE40"/>
          </p15:clr>
        </p15:guide>
        <p15:guide id="3" pos="5472">
          <p15:clr>
            <a:srgbClr val="FBAE40"/>
          </p15:clr>
        </p15:guide>
      </p15:sldGuideLst>
    </p:ext>
  </p:extLst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775098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Title Text"/>
          <p:cNvSpPr txBox="1">
            <a:spLocks noGrp="1"/>
          </p:cNvSpPr>
          <p:nvPr>
            <p:ph type="title"/>
          </p:nvPr>
        </p:nvSpPr>
        <p:spPr>
          <a:xfrm>
            <a:off x="304800" y="268227"/>
            <a:ext cx="5486400" cy="508001"/>
          </a:xfrm>
          <a:prstGeom prst="rect">
            <a:avLst/>
          </a:prstGeom>
        </p:spPr>
        <p:txBody>
          <a:bodyPr anchor="t"/>
          <a:lstStyle>
            <a:lvl1pPr algn="l" defTabSz="609570">
              <a:lnSpc>
                <a:spcPct val="90000"/>
              </a:lnSpc>
              <a:defRPr sz="3200" b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t>Title Text</a:t>
            </a:r>
          </a:p>
        </p:txBody>
      </p:sp>
      <p:sp>
        <p:nvSpPr>
          <p:cNvPr id="6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17871" y="6442078"/>
            <a:ext cx="169335" cy="169335"/>
          </a:xfrm>
          <a:prstGeom prst="rect">
            <a:avLst/>
          </a:prstGeom>
        </p:spPr>
        <p:txBody>
          <a:bodyPr lIns="0" tIns="0" rIns="0" bIns="0" anchor="ctr"/>
          <a:lstStyle>
            <a:lvl1pPr algn="r" defTabSz="607267">
              <a:defRPr sz="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66631"/>
      </p:ext>
    </p:extLst>
  </p:cSld>
  <p:clrMapOvr>
    <a:masterClrMapping/>
  </p:clrMapOvr>
  <p:transition spd="med"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326067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  <p:pic>
        <p:nvPicPr>
          <p:cNvPr id="5" name="ibm-cloud-icon-white.png" descr="ibm-cloud-icon-white.png">
            <a:extLst>
              <a:ext uri="{FF2B5EF4-FFF2-40B4-BE49-F238E27FC236}">
                <a16:creationId xmlns:a16="http://schemas.microsoft.com/office/drawing/2014/main" id="{2D2551EF-0E29-4397-8064-1EB2886677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61" t="17317" r="32625" b="28810"/>
          <a:stretch/>
        </p:blipFill>
        <p:spPr>
          <a:xfrm>
            <a:off x="6293155" y="15246"/>
            <a:ext cx="5898847" cy="64221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5489998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4530"/>
      </p:ext>
    </p:extLst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GB"/>
              <a:t>Click to edit Master text styles</a:t>
            </a:r>
          </a:p>
          <a:p>
            <a:pPr marL="0" marR="0" lvl="1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GB"/>
              <a:t>Second level</a:t>
            </a:r>
          </a:p>
          <a:p>
            <a:pPr marL="0" marR="0" lvl="2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GB"/>
              <a:t>Third level</a:t>
            </a:r>
          </a:p>
          <a:p>
            <a:pPr marL="0" marR="0" lvl="3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GB"/>
              <a:t>Fourth level</a:t>
            </a:r>
          </a:p>
          <a:p>
            <a:pPr marL="0" marR="0" lvl="4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5902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00117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0955601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8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4791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7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77379872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912070540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6059397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15170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783339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0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6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97493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23043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010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7442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0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261823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897799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8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0598115"/>
      </p:ext>
    </p:extLst>
  </p:cSld>
  <p:clrMapOvr>
    <a:masterClrMapping/>
  </p:clrMapOvr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88232745"/>
      </p:ext>
    </p:extLst>
  </p:cSld>
  <p:clrMapOvr>
    <a:masterClrMapping/>
  </p:clrMapOvr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20766322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10323732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2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415308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2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650324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56834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0095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77197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28400011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275465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2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1681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541073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2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17217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57140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5" indent="-156625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99816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4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8"/>
            <a:ext cx="8534400" cy="6129867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83018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86216662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35295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0245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 sz="1467"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5710434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DOC ID / September,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9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33315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>
                <a:solidFill>
                  <a:srgbClr val="000000"/>
                </a:solidFill>
              </a:rPr>
              <a:t>Think 2019 / Session 7593 / Feb 11, 2019 / © 2019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35318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FC0A9-6803-1544-ADDA-394D463FD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14A68-CB20-9048-91AA-A33D6CABF5C7}" type="datetimeFigureOut">
              <a:rPr lang="en-US" smtClean="0"/>
              <a:t>11/2/20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2BD081-ECAC-5F47-9591-3834105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96DDA-AF7C-2B4E-94F7-34BBB8B5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10148-9ACC-9D44-AA65-B2F2FC320F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32852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3" cy="5972459"/>
          </a:xfrm>
        </p:spPr>
        <p:txBody>
          <a:bodyPr/>
          <a:lstStyle>
            <a:lvl1pPr>
              <a:lnSpc>
                <a:spcPct val="90000"/>
              </a:lnSpc>
              <a:defRPr sz="2533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4476600"/>
      </p:ext>
    </p:extLst>
  </p:cSld>
  <p:clrMapOvr>
    <a:masterClrMapping/>
  </p:clrMapOvr>
  <p:transition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July 2019 / © 2019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8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8524558"/>
      </p:ext>
    </p:extLst>
  </p:cSld>
  <p:clrMapOvr>
    <a:masterClrMapping/>
  </p:clrMapOvr>
  <p:transition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4202538" algn="dec"/>
              </a:tabLst>
              <a:defRPr/>
            </a:lvl1pPr>
            <a:lvl2pPr marL="184562" indent="-18456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876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29126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4202538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87644" rtl="0" eaLnBrk="1" fontAlgn="auto" latinLnBrk="0" hangingPunct="1">
              <a:lnSpc>
                <a:spcPct val="100000"/>
              </a:lnSpc>
              <a:spcBef>
                <a:spcPts val="1173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29126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900079"/>
      </p:ext>
    </p:extLst>
  </p:cSld>
  <p:clrMapOvr>
    <a:masterClrMapping/>
  </p:clrMapOvr>
  <p:transition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1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July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0266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3655392"/>
      </p:ext>
    </p:extLst>
  </p:cSld>
  <p:clrMapOvr>
    <a:masterClrMapping/>
  </p:clrMapOvr>
  <p:transition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1"/>
            <a:ext cx="5486400" cy="1338409"/>
          </a:xfrm>
        </p:spPr>
        <p:txBody>
          <a:bodyPr/>
          <a:lstStyle>
            <a:lvl1pPr>
              <a:defRPr sz="1733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July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0266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97822142"/>
      </p:ext>
    </p:extLst>
  </p:cSld>
  <p:clrMapOvr>
    <a:masterClrMapping/>
  </p:clrMapOvr>
  <p:transition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3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0266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09513735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3067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268227"/>
            <a:ext cx="6916616" cy="6027740"/>
          </a:xfrm>
        </p:spPr>
        <p:txBody>
          <a:bodyPr/>
          <a:lstStyle>
            <a:lvl1pPr marL="125298" indent="-125298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09109429"/>
      </p:ext>
    </p:extLst>
  </p:cSld>
  <p:clrMapOvr>
    <a:masterClrMapping/>
  </p:clrMapOvr>
  <p:transition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173"/>
              </a:spcBef>
              <a:spcAft>
                <a:spcPts val="0"/>
              </a:spcAft>
              <a:defRPr/>
            </a:lvl1pPr>
            <a:lvl2pPr>
              <a:spcBef>
                <a:spcPts val="1173"/>
              </a:spcBef>
              <a:defRPr/>
            </a:lvl2pPr>
            <a:lvl3pPr>
              <a:spcBef>
                <a:spcPts val="1173"/>
              </a:spcBef>
              <a:defRPr/>
            </a:lvl3pPr>
            <a:lvl4pPr>
              <a:spcBef>
                <a:spcPts val="1173"/>
              </a:spcBef>
              <a:defRPr/>
            </a:lvl4pPr>
            <a:lvl5pPr>
              <a:spcBef>
                <a:spcPts val="1173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2"/>
            <a:ext cx="5486400" cy="40004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1673333"/>
      </p:ext>
    </p:extLst>
  </p:cSld>
  <p:clrMapOvr>
    <a:masterClrMapping/>
  </p:clrMapOvr>
  <p:transition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4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21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4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0496528"/>
      </p:ext>
    </p:extLst>
  </p:cSld>
  <p:clrMapOvr>
    <a:masterClrMapping/>
  </p:clrMapOvr>
  <p:transition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1"/>
            <a:ext cx="5486400" cy="4786208"/>
          </a:xfrm>
        </p:spPr>
        <p:txBody>
          <a:bodyPr/>
          <a:lstStyle>
            <a:lvl1pPr>
              <a:defRPr sz="17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5"/>
            <a:ext cx="5486400" cy="4786207"/>
          </a:xfrm>
        </p:spPr>
        <p:txBody>
          <a:bodyPr/>
          <a:lstStyle>
            <a:lvl1pPr>
              <a:defRPr sz="17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4032078"/>
      </p:ext>
    </p:extLst>
  </p:cSld>
  <p:clrMapOvr>
    <a:masterClrMapping/>
  </p:clrMapOvr>
  <p:transition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6695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IBM Cloud / July 2019 / © 2019 IBM Corporation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2"/>
            <a:ext cx="5486400" cy="4916809"/>
          </a:xfrm>
        </p:spPr>
        <p:txBody>
          <a:bodyPr/>
          <a:lstStyle>
            <a:lvl1pPr>
              <a:defRPr sz="25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9"/>
            <a:ext cx="5486400" cy="4755303"/>
          </a:xfrm>
        </p:spPr>
        <p:txBody>
          <a:bodyPr/>
          <a:lstStyle>
            <a:lvl1pPr>
              <a:defRPr sz="14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1279460"/>
      </p:ext>
    </p:extLst>
  </p:cSld>
  <p:clrMapOvr>
    <a:masterClrMapping/>
  </p:clrMapOvr>
  <p:transition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3"/>
            <a:ext cx="2438400" cy="4786207"/>
          </a:xfrm>
        </p:spPr>
        <p:txBody>
          <a:bodyPr/>
          <a:lstStyle>
            <a:lvl1pPr>
              <a:defRPr sz="1733"/>
            </a:lvl1pPr>
            <a:lvl2pPr marL="0" indent="0">
              <a:spcBef>
                <a:spcPts val="1173"/>
              </a:spcBef>
              <a:buFontTx/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2438400" cy="4786207"/>
          </a:xfrm>
        </p:spPr>
        <p:txBody>
          <a:bodyPr/>
          <a:lstStyle>
            <a:lvl1pPr>
              <a:spcBef>
                <a:spcPts val="1173"/>
              </a:spcBef>
              <a:defRPr sz="1733"/>
            </a:lvl1pPr>
            <a:lvl2pPr marL="0" indent="0">
              <a:spcBef>
                <a:spcPts val="1173"/>
              </a:spcBef>
              <a:buFontTx/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3"/>
            <a:ext cx="2438400" cy="4786207"/>
          </a:xfrm>
        </p:spPr>
        <p:txBody>
          <a:bodyPr/>
          <a:lstStyle>
            <a:lvl1pPr>
              <a:defRPr sz="1733"/>
            </a:lvl1pPr>
            <a:lvl2pPr marL="0" indent="0">
              <a:spcBef>
                <a:spcPts val="1173"/>
              </a:spcBef>
              <a:buFontTx/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3"/>
            <a:ext cx="2438400" cy="4786207"/>
          </a:xfrm>
        </p:spPr>
        <p:txBody>
          <a:bodyPr/>
          <a:lstStyle>
            <a:lvl1pPr>
              <a:defRPr sz="1733"/>
            </a:lvl1pPr>
            <a:lvl2pPr marL="0" indent="0">
              <a:spcBef>
                <a:spcPts val="1173"/>
              </a:spcBef>
              <a:buFontTx/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58230"/>
      </p:ext>
    </p:extLst>
  </p:cSld>
  <p:clrMapOvr>
    <a:masterClrMapping/>
  </p:clrMapOvr>
  <p:transition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5"/>
            <a:ext cx="5486400" cy="4781127"/>
          </a:xfrm>
        </p:spPr>
        <p:txBody>
          <a:bodyPr/>
          <a:lstStyle>
            <a:lvl1pPr>
              <a:defRPr sz="17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582663"/>
      </p:ext>
    </p:extLst>
  </p:cSld>
  <p:clrMapOvr>
    <a:masterClrMapping/>
  </p:clrMapOvr>
  <p:transition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3"/>
            <a:ext cx="2438400" cy="4781127"/>
          </a:xfrm>
        </p:spPr>
        <p:txBody>
          <a:bodyPr/>
          <a:lstStyle>
            <a:lvl1pPr>
              <a:spcBef>
                <a:spcPts val="1173"/>
              </a:spcBef>
              <a:defRPr sz="1733"/>
            </a:lvl1pPr>
            <a:lvl2pPr marL="0" indent="0">
              <a:spcBef>
                <a:spcPts val="1173"/>
              </a:spcBef>
              <a:buFontTx/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3"/>
            <a:ext cx="2438400" cy="4781127"/>
          </a:xfrm>
        </p:spPr>
        <p:txBody>
          <a:bodyPr/>
          <a:lstStyle>
            <a:lvl1pPr>
              <a:defRPr sz="1733"/>
            </a:lvl1pPr>
            <a:lvl2pPr marL="0" indent="0">
              <a:spcBef>
                <a:spcPts val="1173"/>
              </a:spcBef>
              <a:buFontTx/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1857"/>
      </p:ext>
    </p:extLst>
  </p:cSld>
  <p:clrMapOvr>
    <a:masterClrMapping/>
  </p:clrMapOvr>
  <p:transition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1733"/>
            </a:lvl1pPr>
            <a:lvl2pPr marL="0" indent="0">
              <a:spcBef>
                <a:spcPts val="1173"/>
              </a:spcBef>
              <a:buFontTx/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1733"/>
            </a:lvl1pPr>
            <a:lvl2pPr marL="0" indent="0">
              <a:spcBef>
                <a:spcPts val="1173"/>
              </a:spcBef>
              <a:buFontTx/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9478627"/>
      </p:ext>
    </p:extLst>
  </p:cSld>
  <p:clrMapOvr>
    <a:masterClrMapping/>
  </p:clrMapOvr>
  <p:transition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67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73"/>
              </a:spcBef>
              <a:buFontTx/>
              <a:buNone/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9"/>
            <a:ext cx="5486400" cy="400049"/>
          </a:xfrm>
        </p:spPr>
        <p:txBody>
          <a:bodyPr/>
          <a:lstStyle>
            <a:lvl1pPr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4408408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81716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229348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09630139"/>
      </p:ext>
    </p:extLst>
  </p:cSld>
  <p:clrMapOvr>
    <a:masterClrMapping/>
  </p:clrMapOvr>
  <p:transition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72504557"/>
      </p:ext>
    </p:extLst>
  </p:cSld>
  <p:clrMapOvr>
    <a:masterClrMapping/>
  </p:clrMapOvr>
  <p:transition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14167871"/>
      </p:ext>
    </p:extLst>
  </p:cSld>
  <p:clrMapOvr>
    <a:masterClrMapping/>
  </p:clrMapOvr>
  <p:transition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6096000" cy="342900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3"/>
            <a:ext cx="5486400" cy="400049"/>
          </a:xfrm>
        </p:spPr>
        <p:txBody>
          <a:bodyPr/>
          <a:lstStyle>
            <a:lvl1pPr>
              <a:defRPr sz="17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5"/>
            <a:ext cx="5486400" cy="4651641"/>
          </a:xfrm>
        </p:spPr>
        <p:txBody>
          <a:bodyPr/>
          <a:lstStyle>
            <a:lvl1pPr>
              <a:defRPr sz="17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6070196"/>
      </p:ext>
    </p:extLst>
  </p:cSld>
  <p:clrMapOvr>
    <a:masterClrMapping/>
  </p:clrMapOvr>
  <p:transition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6096000" cy="342900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5"/>
            <a:ext cx="6096000" cy="2815167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4"/>
            <a:ext cx="6095999" cy="3429001"/>
          </a:xfrm>
          <a:solidFill>
            <a:schemeClr val="accent2"/>
          </a:solidFill>
        </p:spPr>
        <p:txBody>
          <a:bodyPr lIns="365760" tIns="321869" rIns="365760" bIns="36576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723652"/>
      </p:ext>
    </p:extLst>
  </p:cSld>
  <p:clrMapOvr>
    <a:masterClrMapping/>
  </p:clrMapOvr>
  <p:transition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4"/>
            <a:ext cx="12191999" cy="3429001"/>
          </a:xfrm>
          <a:solidFill>
            <a:schemeClr val="tx1"/>
          </a:solidFill>
        </p:spPr>
        <p:txBody>
          <a:bodyPr lIns="365760" tIns="248717" rIns="365760" bIns="365760"/>
          <a:lstStyle>
            <a:lvl1pPr>
              <a:defRPr sz="5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349293"/>
      </p:ext>
    </p:extLst>
  </p:cSld>
  <p:clrMapOvr>
    <a:masterClrMapping/>
  </p:clrMapOvr>
  <p:transition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3"/>
            <a:ext cx="12191999" cy="1720852"/>
          </a:xfrm>
          <a:solidFill>
            <a:schemeClr val="tx1"/>
          </a:solidFill>
        </p:spPr>
        <p:txBody>
          <a:bodyPr lIns="365760" tIns="321869" rIns="365760" bIns="365760"/>
          <a:lstStyle>
            <a:lvl1pPr>
              <a:defRPr sz="25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38954"/>
      </p:ext>
    </p:extLst>
  </p:cSld>
  <p:clrMapOvr>
    <a:masterClrMapping/>
  </p:clrMapOvr>
  <p:transition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365760" tIns="248717" rIns="365760" bIns="36576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67">
                <a:solidFill>
                  <a:schemeClr val="bg2"/>
                </a:solidFill>
              </a:defRPr>
            </a:lvl2pPr>
            <a:lvl3pPr>
              <a:defRPr sz="1067">
                <a:solidFill>
                  <a:schemeClr val="bg2"/>
                </a:solidFill>
              </a:defRPr>
            </a:lvl3pPr>
            <a:lvl4pPr>
              <a:defRPr sz="1067">
                <a:solidFill>
                  <a:schemeClr val="bg2"/>
                </a:solidFill>
              </a:defRPr>
            </a:lvl4pPr>
            <a:lvl5pPr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623608102"/>
      </p:ext>
    </p:extLst>
  </p:cSld>
  <p:clrMapOvr>
    <a:masterClrMapping/>
  </p:clrMapOvr>
  <p:transition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365760" tIns="307238" rIns="365760" bIns="365760"/>
          <a:lstStyle>
            <a:lvl1pPr>
              <a:defRPr sz="1733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365760" tIns="307238" rIns="365760" bIns="365760"/>
          <a:lstStyle>
            <a:lvl1pPr>
              <a:defRPr sz="1467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10310296"/>
      </p:ext>
    </p:extLst>
  </p:cSld>
  <p:clrMapOvr>
    <a:masterClrMapping/>
  </p:clrMapOvr>
  <p:transition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4"/>
            <a:ext cx="2438400" cy="4668593"/>
          </a:xfrm>
        </p:spPr>
        <p:txBody>
          <a:bodyPr/>
          <a:lstStyle>
            <a:lvl1pPr>
              <a:defRPr sz="1733"/>
            </a:lvl1pPr>
            <a:lvl2pPr marL="0" indent="0">
              <a:spcBef>
                <a:spcPts val="1173"/>
              </a:spcBef>
              <a:buFontTx/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087095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37417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467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104940"/>
      </p:ext>
    </p:extLst>
  </p:cSld>
  <p:clrMapOvr>
    <a:masterClrMapping/>
  </p:clrMapOvr>
  <p:transition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467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478404"/>
      </p:ext>
    </p:extLst>
  </p:cSld>
  <p:clrMapOvr>
    <a:masterClrMapping/>
  </p:clrMapOvr>
  <p:transition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9536"/>
          </a:xfrm>
        </p:spPr>
        <p:txBody>
          <a:bodyPr/>
          <a:lstStyle>
            <a:lvl1pPr>
              <a:defRPr sz="1733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467"/>
            </a:lvl1pPr>
            <a:lvl2pPr marL="0" indent="0">
              <a:buNone/>
              <a:defRPr sz="1067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46226948"/>
      </p:ext>
    </p:extLst>
  </p:cSld>
  <p:clrMapOvr>
    <a:masterClrMapping/>
  </p:clrMapOvr>
  <p:transition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9536"/>
          </a:xfrm>
        </p:spPr>
        <p:txBody>
          <a:bodyPr/>
          <a:lstStyle>
            <a:lvl1pPr>
              <a:defRPr sz="1733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9"/>
            <a:ext cx="2438400" cy="4608576"/>
          </a:xfrm>
        </p:spPr>
        <p:txBody>
          <a:bodyPr/>
          <a:lstStyle>
            <a:lvl1pPr>
              <a:defRPr sz="1467"/>
            </a:lvl1pPr>
            <a:lvl2pPr marL="0" indent="0">
              <a:buNone/>
              <a:defRPr sz="1067"/>
            </a:lvl2pPr>
            <a:lvl3pPr>
              <a:defRPr sz="1067"/>
            </a:lvl3pPr>
            <a:lvl4pPr>
              <a:defRPr sz="1067"/>
            </a:lvl4pPr>
            <a:lvl5pPr>
              <a:defRPr sz="10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93" y="1402081"/>
            <a:ext cx="5620011" cy="4608576"/>
          </a:xfrm>
        </p:spPr>
        <p:txBody>
          <a:bodyPr/>
          <a:lstStyle>
            <a:lvl1pPr marL="125298" indent="-125298">
              <a:tabLst/>
              <a:defRPr sz="2533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7933087"/>
      </p:ext>
    </p:extLst>
  </p:cSld>
  <p:clrMapOvr>
    <a:masterClrMapping/>
  </p:clrMapOvr>
  <p:transition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5"/>
            <a:ext cx="2438400" cy="5878660"/>
          </a:xfrm>
        </p:spPr>
        <p:txBody>
          <a:bodyPr/>
          <a:lstStyle>
            <a:lvl1pPr>
              <a:defRPr sz="1733"/>
            </a:lvl1pPr>
            <a:lvl2pPr marL="0" indent="0">
              <a:spcBef>
                <a:spcPts val="1173"/>
              </a:spcBef>
              <a:buFontTx/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73423112"/>
      </p:ext>
    </p:extLst>
  </p:cSld>
  <p:clrMapOvr>
    <a:masterClrMapping/>
  </p:clrMapOvr>
  <p:transition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328486971"/>
      </p:ext>
    </p:extLst>
  </p:cSld>
  <p:clrMapOvr>
    <a:masterClrMapping/>
  </p:clrMapOvr>
  <p:transition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3069625"/>
      </p:ext>
    </p:extLst>
  </p:cSld>
  <p:clrMapOvr>
    <a:masterClrMapping/>
  </p:clrMapOvr>
  <p:transition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1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4202538" algn="dec"/>
              </a:tabLst>
              <a:defRPr sz="1200"/>
            </a:lvl1pPr>
            <a:lvl2pPr marL="184562" indent="-18456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876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291263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8837052"/>
      </p:ext>
    </p:extLst>
  </p:cSld>
  <p:clrMapOvr>
    <a:masterClrMapping/>
  </p:clrMapOvr>
  <p:transition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/ July 2019 / © 2019 IBM Corporation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1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25283"/>
      </p:ext>
    </p:extLst>
  </p:cSld>
  <p:clrMapOvr>
    <a:masterClrMapping/>
  </p:clrMapOvr>
  <p:transition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130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836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876889"/>
      </p:ext>
    </p:extLst>
  </p:cSld>
  <p:clrMapOvr>
    <a:masterClrMapping/>
  </p:clrMapOvr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8737" y="6443683"/>
            <a:ext cx="803267" cy="3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39801"/>
      </p:ext>
    </p:extLst>
  </p:cSld>
  <p:clrMapOvr>
    <a:masterClrMapping/>
  </p:clrMapOvr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2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1" y="321735"/>
            <a:ext cx="695452" cy="281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32" t="30197" r="15583" b="32340"/>
          <a:stretch/>
        </p:blipFill>
        <p:spPr>
          <a:xfrm>
            <a:off x="9880999" y="6139911"/>
            <a:ext cx="2098804" cy="531956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064" y="2162168"/>
            <a:ext cx="2865872" cy="25336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5608435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2375977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5310861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964242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20"/>
            <a:ext cx="5486400" cy="1338409"/>
          </a:xfrm>
        </p:spPr>
        <p:txBody>
          <a:bodyPr/>
          <a:lstStyle>
            <a:lvl1pPr>
              <a:defRPr sz="21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15407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850184098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1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08588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6916616" cy="6027740"/>
          </a:xfrm>
        </p:spPr>
        <p:txBody>
          <a:bodyPr/>
          <a:lstStyle>
            <a:lvl1pPr marL="156621" indent="-156621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/ July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25451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1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11953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51992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9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9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9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2336616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3"/>
            <a:ext cx="5486400" cy="4786207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4315291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61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7"/>
            <a:ext cx="5486400" cy="4755303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758994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2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2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2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2"/>
            <a:ext cx="2438400" cy="478620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232828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3"/>
            <a:ext cx="5486400" cy="4781127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063712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2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42"/>
            <a:ext cx="2438400" cy="4781127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19692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4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4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343867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9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8"/>
            <a:ext cx="5486400" cy="400049"/>
          </a:xfrm>
        </p:spPr>
        <p:txBody>
          <a:bodyPr/>
          <a:lstStyle>
            <a:lvl1pPr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032738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81814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8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1475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43224"/>
            <a:ext cx="27432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6907525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53894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3"/>
            <a:ext cx="5486400" cy="400049"/>
          </a:xfrm>
        </p:spPr>
        <p:txBody>
          <a:bodyPr/>
          <a:lstStyle>
            <a:lvl1pPr>
              <a:defRPr sz="21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4"/>
            <a:ext cx="5486400" cy="4651641"/>
          </a:xfrm>
        </p:spPr>
        <p:txBody>
          <a:bodyPr/>
          <a:lstStyle>
            <a:lvl1pPr>
              <a:defRPr sz="21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415607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6095999" cy="3429001"/>
          </a:xfrm>
          <a:solidFill>
            <a:schemeClr val="accent2"/>
          </a:solidFill>
        </p:spPr>
        <p:txBody>
          <a:bodyPr lIns="228594" tIns="201163" rIns="228594" bIns="228594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38331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4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3429001"/>
          </a:xfrm>
          <a:solidFill>
            <a:schemeClr val="tx1"/>
          </a:solidFill>
        </p:spPr>
        <p:txBody>
          <a:bodyPr lIns="228594" tIns="155444" rIns="228594" bIns="228594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15631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" y="-1"/>
            <a:ext cx="12191999" cy="1720852"/>
          </a:xfrm>
          <a:solidFill>
            <a:schemeClr val="tx1"/>
          </a:solidFill>
        </p:spPr>
        <p:txBody>
          <a:bodyPr lIns="228594" tIns="201163" rIns="228594" bIns="228594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86568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594" tIns="155444" rIns="228594" bIns="228594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00">
                <a:solidFill>
                  <a:schemeClr val="bg2"/>
                </a:solidFill>
              </a:defRPr>
            </a:lvl2pPr>
            <a:lvl3pPr>
              <a:defRPr sz="1300">
                <a:solidFill>
                  <a:schemeClr val="bg2"/>
                </a:solidFill>
              </a:defRPr>
            </a:lvl3pPr>
            <a:lvl4pPr>
              <a:defRPr sz="1300">
                <a:solidFill>
                  <a:schemeClr val="bg2"/>
                </a:solidFill>
              </a:defRPr>
            </a:lvl4pPr>
            <a:lvl5pPr>
              <a:defRPr sz="13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6353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594" tIns="182875" rIns="228594" bIns="228594"/>
          <a:lstStyle>
            <a:lvl1pPr>
              <a:defRPr sz="21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594" tIns="192019" rIns="228594" bIns="228594"/>
          <a:lstStyle>
            <a:lvl1pPr>
              <a:defRPr sz="1900">
                <a:solidFill>
                  <a:schemeClr val="bg2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995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4"/>
            <a:ext cx="2438400" cy="4668593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920246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1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49184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3"/>
            <a:ext cx="2438400" cy="4605867"/>
          </a:xfrm>
        </p:spPr>
        <p:txBody>
          <a:bodyPr/>
          <a:lstStyle>
            <a:lvl1pPr>
              <a:defRPr sz="19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84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86388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900"/>
            </a:lvl1pPr>
            <a:lvl2pPr marL="0" indent="0">
              <a:buNone/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457481640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900"/>
            </a:lvl1pPr>
            <a:lvl2pPr marL="0" indent="0">
              <a:buNone/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54615"/>
            <a:ext cx="5620011" cy="4608576"/>
          </a:xfrm>
        </p:spPr>
        <p:txBody>
          <a:bodyPr/>
          <a:lstStyle>
            <a:lvl1pPr marL="156621" indent="-156621">
              <a:tabLst/>
              <a:defRPr sz="3200"/>
            </a:lvl1pPr>
            <a:lvl2pPr marL="0" indent="0"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7853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5"/>
            <a:ext cx="2438400" cy="5878660"/>
          </a:xfrm>
        </p:spPr>
        <p:txBody>
          <a:bodyPr/>
          <a:lstStyle>
            <a:lvl1pPr>
              <a:defRPr sz="2100"/>
            </a:lvl1pPr>
            <a:lvl2pPr marL="0" indent="0">
              <a:spcBef>
                <a:spcPts val="1467"/>
              </a:spcBef>
              <a:buFontTx/>
              <a:buNone/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9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199034259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63999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211515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171" algn="dec"/>
              </a:tabLst>
              <a:defRPr sz="1500"/>
            </a:lvl1pPr>
            <a:lvl2pPr marL="230701" indent="-230701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079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988942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/ July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70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04867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Bar_Gray70_Left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rgbClr val="565656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IBM Cloud / July 2019 / © 2019 IBM Corporation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61397"/>
            <a:ext cx="2438400" cy="5988135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3700">
                <a:solidFill>
                  <a:schemeClr val="bg2"/>
                </a:solidFill>
              </a:defRPr>
            </a:lvl1pPr>
          </a:lstStyle>
          <a:p>
            <a:pPr marL="0" lvl="0" indent="0">
              <a:buFont typeface="Arial"/>
            </a:pPr>
            <a:r>
              <a:rPr lang="en-US" dirty="0"/>
              <a:t>28pt short title</a:t>
            </a:r>
          </a:p>
        </p:txBody>
      </p:sp>
    </p:spTree>
    <p:extLst>
      <p:ext uri="{BB962C8B-B14F-4D97-AF65-F5344CB8AC3E}">
        <p14:creationId xmlns:p14="http://schemas.microsoft.com/office/powerpoint/2010/main" val="2358160224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DE7037E-2F11-4CEB-BB72-FBBBD62C97C6}"/>
              </a:ext>
            </a:extLst>
          </p:cNvPr>
          <p:cNvSpPr txBox="1">
            <a:spLocks/>
          </p:cNvSpPr>
          <p:nvPr userDrawn="1"/>
        </p:nvSpPr>
        <p:spPr>
          <a:xfrm>
            <a:off x="245466" y="6492876"/>
            <a:ext cx="2754055" cy="365125"/>
          </a:xfrm>
          <a:prstGeom prst="rect">
            <a:avLst/>
          </a:prstGeom>
        </p:spPr>
        <p:txBody>
          <a:bodyPr vert="horz" lIns="91428" tIns="45719" rIns="91428" bIns="45719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open sans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0000"/>
                </a:srgbClr>
              </a:solidFill>
              <a:effectLst/>
              <a:uLnTx/>
              <a:uFillTx/>
              <a:latin typeface="open sans" charset="0"/>
              <a:ea typeface="+mn-ea"/>
              <a:cs typeface="+mn-cs"/>
            </a:endParaRPr>
          </a:p>
          <a:p>
            <a:pPr marL="0" marR="0" lvl="0" indent="0" algn="l" defTabSz="1219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open sans" charset="0"/>
                <a:ea typeface="+mn-ea"/>
                <a:cs typeface="+mn-cs"/>
              </a:rPr>
              <a:t>Runtime Encryption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3395144-8F3A-4D1C-B6D1-71946EAD7716}"/>
              </a:ext>
            </a:extLst>
          </p:cNvPr>
          <p:cNvSpPr txBox="1">
            <a:spLocks/>
          </p:cNvSpPr>
          <p:nvPr userDrawn="1"/>
        </p:nvSpPr>
        <p:spPr>
          <a:xfrm>
            <a:off x="9368684" y="6526828"/>
            <a:ext cx="2421545" cy="365125"/>
          </a:xfrm>
          <a:prstGeom prst="rect">
            <a:avLst/>
          </a:prstGeom>
        </p:spPr>
        <p:txBody>
          <a:bodyPr vert="horz" lIns="91428" tIns="45719" rIns="91428" bIns="45719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baseline="0">
                <a:solidFill>
                  <a:schemeClr val="tx1">
                    <a:tint val="75000"/>
                  </a:schemeClr>
                </a:solidFill>
                <a:latin typeface="open sans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0000"/>
                </a:srgbClr>
              </a:solidFill>
              <a:effectLst/>
              <a:uLnTx/>
              <a:uFillTx/>
              <a:latin typeface="open sans" charset="0"/>
              <a:ea typeface="+mn-ea"/>
              <a:cs typeface="+mn-cs"/>
            </a:endParaRPr>
          </a:p>
          <a:p>
            <a:pPr marL="0" marR="0" lvl="0" indent="0" algn="r" defTabSz="12190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open sans" charset="0"/>
                <a:ea typeface="+mn-ea"/>
                <a:cs typeface="+mn-cs"/>
              </a:rPr>
              <a:t>© 2017 Fortanix,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9677285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5625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04393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Picture 18" descr="ibm_gry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8724"/>
            <a:ext cx="695452" cy="281961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8DAEE98-C09D-4425-846C-8FBAC53B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87503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C871E-7B73-40E5-8446-26E5D538FC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420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BF391-2AF5-45DA-B102-DD446CD68B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6043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FD2B6-D75F-4FC1-A09C-400A6F6D0E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304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FC515-536B-4EF9-8A30-A5F93EA54F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0973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1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9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7F14C92-42F6-405D-BE08-BA4EB6C0BF7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fld id="{117BB4EF-9296-4DF7-B915-208C0B0800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4337A31-E710-4119-AA7E-0ADD8CEAC94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914377">
              <a:defRPr/>
            </a:lvl1pPr>
          </a:lstStyle>
          <a:p>
            <a:pPr>
              <a:defRPr/>
            </a:pPr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4018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7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7867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36165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88595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735783" y="6512416"/>
            <a:ext cx="473528" cy="25668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54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3329949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38818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460645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08682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274616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90153567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476699177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5637157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34486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1070895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56915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023918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9900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76504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541084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42436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60110"/>
      </p:ext>
    </p:extLst>
  </p:cSld>
  <p:clrMapOvr>
    <a:masterClrMapping/>
  </p:clrMapOvr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57451"/>
      </p:ext>
    </p:extLst>
  </p:cSld>
  <p:clrMapOvr>
    <a:masterClrMapping/>
  </p:clrMapOvr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3198658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35340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763691571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1247663065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0917338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21037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87145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25046"/>
      </p:ext>
    </p:extLst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207989332"/>
      </p:ext>
    </p:extLst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166234001"/>
      </p:ext>
    </p:extLst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66964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1145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084880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44727"/>
      </p:ext>
    </p:extLst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15348433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41423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237585174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3370561230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918222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© 2019 IBM Corporation
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9931560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Think 2019 / © 2019 IBM Corporation
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65706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Text"/>
          <p:cNvSpPr txBox="1">
            <a:spLocks noGrp="1"/>
          </p:cNvSpPr>
          <p:nvPr>
            <p:ph type="title"/>
          </p:nvPr>
        </p:nvSpPr>
        <p:spPr>
          <a:xfrm>
            <a:off x="304800" y="268226"/>
            <a:ext cx="5486400" cy="508001"/>
          </a:xfrm>
          <a:prstGeom prst="rect">
            <a:avLst/>
          </a:prstGeom>
        </p:spPr>
        <p:txBody>
          <a:bodyPr>
            <a:normAutofit/>
          </a:bodyPr>
          <a:lstStyle>
            <a:lvl1pPr defTabSz="6095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5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0202" y="6463249"/>
            <a:ext cx="127001" cy="127001"/>
          </a:xfrm>
          <a:prstGeom prst="rect">
            <a:avLst/>
          </a:prstGeom>
        </p:spPr>
        <p:txBody>
          <a:bodyPr/>
          <a:lstStyle>
            <a:lvl1pPr defTabSz="914354">
              <a:defRPr>
                <a:latin typeface="IBM Eliot Sans Regular"/>
                <a:ea typeface="IBM Eliot Sans Regular"/>
                <a:cs typeface="IBM Eliot Sans Regular"/>
                <a:sym typeface="IBM Eliot Sans Regular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742754"/>
      </p:ext>
    </p:extLst>
  </p:cSld>
  <p:clrMapOvr>
    <a:masterClrMapping/>
  </p:clrMapOvr>
  <p:transition spd="med"/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735783" y="6512416"/>
            <a:ext cx="473528" cy="25668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105219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1253548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6_Headline Only Full Frame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Think 2018 / DOC ID / Month XX, 2018 / © 2018 IBM Corporation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56032"/>
            <a:ext cx="9144000" cy="590931"/>
          </a:xfrm>
        </p:spPr>
        <p:txBody>
          <a:bodyPr wrap="square">
            <a:spAutoFit/>
          </a:bodyPr>
          <a:lstStyle>
            <a:lvl1pPr>
              <a:defRPr sz="426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32pt title</a:t>
            </a:r>
          </a:p>
        </p:txBody>
      </p:sp>
    </p:spTree>
    <p:extLst>
      <p:ext uri="{BB962C8B-B14F-4D97-AF65-F5344CB8AC3E}">
        <p14:creationId xmlns:p14="http://schemas.microsoft.com/office/powerpoint/2010/main" val="1580666367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DOC ID / </a:t>
            </a:r>
            <a:r>
              <a:rPr lang="de-DE" err="1">
                <a:solidFill>
                  <a:srgbClr val="000000"/>
                </a:solidFill>
              </a:rPr>
              <a:t>Month</a:t>
            </a:r>
            <a:r>
              <a:rPr lang="de-DE">
                <a:solidFill>
                  <a:srgbClr val="000000"/>
                </a:solidFill>
              </a:rPr>
              <a:t>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1" y="271709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73802"/>
            <a:ext cx="695452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6301" y="540364"/>
            <a:ext cx="5729895" cy="4916867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320062"/>
            <a:ext cx="695452" cy="2819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72" t="28443" r="13568" b="27421"/>
          <a:stretch/>
        </p:blipFill>
        <p:spPr>
          <a:xfrm>
            <a:off x="9880914" y="6112935"/>
            <a:ext cx="2160569" cy="6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16621"/>
      </p:ext>
    </p:extLst>
  </p:cSld>
  <p:clrMapOvr>
    <a:masterClrMapping/>
  </p:clrMapOvr>
  <p:transition spd="med">
    <p:pull/>
  </p:transition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524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1" y="1515533"/>
            <a:ext cx="11582400" cy="4749800"/>
          </a:xfrm>
        </p:spPr>
        <p:txBody>
          <a:bodyPr/>
          <a:lstStyle>
            <a:lvl1pPr marL="380981" marR="0" indent="-380981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107861"/>
      </p:ext>
    </p:extLst>
  </p:cSld>
  <p:clrMapOvr>
    <a:masterClrMapping/>
  </p:clrMapOvr>
  <p:transition spd="med">
    <p:pull/>
  </p:transition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930379"/>
      </p:ext>
    </p:extLst>
  </p:cSld>
  <p:clrMapOvr>
    <a:masterClrMapping/>
  </p:clrMapOvr>
  <p:transition spd="med">
    <p:pull/>
  </p:transition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059022"/>
      </p:ext>
    </p:extLst>
  </p:cSld>
  <p:clrMapOvr>
    <a:masterClrMapping/>
  </p:clrMapOvr>
  <p:transition spd="med">
    <p:pull/>
  </p:transition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 marL="230706" indent="-230706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303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70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213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8776124"/>
      </p:ext>
    </p:extLst>
  </p:cSld>
  <p:clrMapOvr>
    <a:masterClrMapping/>
  </p:clrMapOvr>
  <p:transition spd="med">
    <p:pull/>
  </p:transition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11582400" cy="112877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8599"/>
            <a:ext cx="11582400" cy="4662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316023"/>
      </p:ext>
    </p:extLst>
  </p:cSld>
  <p:clrMapOvr>
    <a:masterClrMapping/>
  </p:clrMapOvr>
  <p:transition spd="med">
    <p:pull/>
  </p:transition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128776"/>
          </a:xfrm>
        </p:spPr>
        <p:txBody>
          <a:bodyPr/>
          <a:lstStyle>
            <a:lvl1pPr>
              <a:defRPr sz="2133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8599"/>
            <a:ext cx="5486400" cy="4662088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25341162"/>
      </p:ext>
    </p:extLst>
  </p:cSld>
  <p:clrMapOvr>
    <a:masterClrMapping/>
  </p:clrMapOvr>
  <p:transition spd="med">
    <p:pull/>
  </p:transition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53570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11620"/>
      </p:ext>
    </p:extLst>
  </p:cSld>
  <p:clrMapOvr>
    <a:masterClrMapping/>
  </p:clrMapOvr>
  <p:transition spd="med">
    <p:pull/>
  </p:transition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6916616" cy="6027740"/>
          </a:xfrm>
        </p:spPr>
        <p:txBody>
          <a:bodyPr/>
          <a:lstStyle>
            <a:lvl1pPr marL="156625" indent="-15662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646735"/>
      </p:ext>
    </p:extLst>
  </p:cSld>
  <p:clrMapOvr>
    <a:masterClrMapping/>
  </p:clrMapOvr>
  <p:transition spd="med">
    <p:pull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25491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34885"/>
            <a:ext cx="5486400" cy="53844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934884"/>
            <a:ext cx="5486400" cy="5323125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20"/>
            <a:ext cx="11582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500639"/>
      </p:ext>
    </p:extLst>
  </p:cSld>
  <p:clrMapOvr>
    <a:masterClrMapping/>
  </p:clrMapOvr>
  <p:transition spd="med">
    <p:pull/>
  </p:transition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8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926579"/>
      </p:ext>
    </p:extLst>
  </p:cSld>
  <p:clrMapOvr>
    <a:masterClrMapping/>
  </p:clrMapOvr>
  <p:transition spd="med">
    <p:pull/>
  </p:transition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11582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1488"/>
            <a:ext cx="5486400" cy="4752680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11582400" cy="273304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1490"/>
            <a:ext cx="5486400" cy="475267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544131"/>
      </p:ext>
    </p:extLst>
  </p:cSld>
  <p:clrMapOvr>
    <a:masterClrMapping/>
  </p:clrMapOvr>
  <p:transition spd="med">
    <p:pull/>
  </p:transition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11582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409194"/>
            <a:ext cx="5486400" cy="4834975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09194"/>
            <a:ext cx="5486400" cy="4834975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9748719"/>
      </p:ext>
    </p:extLst>
  </p:cSld>
  <p:clrMapOvr>
    <a:masterClrMapping/>
  </p:clrMapOvr>
  <p:transition spd="med">
    <p:pull/>
  </p:transition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11582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11582400" cy="273304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1488"/>
            <a:ext cx="2438400" cy="475267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91488"/>
            <a:ext cx="2438400" cy="475267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688553"/>
      </p:ext>
    </p:extLst>
  </p:cSld>
  <p:clrMapOvr>
    <a:masterClrMapping/>
  </p:clrMapOvr>
  <p:transition spd="med">
    <p:pull/>
  </p:transition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2"/>
            <a:ext cx="5486400" cy="474556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269444537"/>
      </p:ext>
    </p:extLst>
  </p:cSld>
  <p:clrMapOvr>
    <a:masterClrMapping/>
  </p:clrMapOvr>
  <p:transition spd="med">
    <p:pull/>
  </p:transition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0"/>
            <a:ext cx="2438400" cy="4745565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98600"/>
            <a:ext cx="2438400" cy="4745565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76680996"/>
      </p:ext>
    </p:extLst>
  </p:cSld>
  <p:clrMapOvr>
    <a:masterClrMapping/>
  </p:clrMapOvr>
  <p:transition spd="med">
    <p:pull/>
  </p:transition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98600"/>
            <a:ext cx="5486400" cy="46339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8602"/>
            <a:ext cx="2438400" cy="463303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6"/>
            <a:ext cx="11582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98602"/>
            <a:ext cx="2438400" cy="463303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313763"/>
      </p:ext>
    </p:extLst>
  </p:cSld>
  <p:clrMapOvr>
    <a:masterClrMapping/>
  </p:clrMapOvr>
  <p:transition spd="med">
    <p:pull/>
  </p:transition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54" hangingPunct="1"/>
            <a:endParaRPr lang="en-US" sz="1600" kern="1200">
              <a:solidFill>
                <a:srgbClr val="FFFFFF"/>
              </a:solidFill>
              <a:latin typeface="Arial"/>
              <a:ea typeface="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98608"/>
            <a:ext cx="5486400" cy="46339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8608"/>
            <a:ext cx="5486400" cy="463396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4"/>
            <a:ext cx="5486400" cy="669552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404505"/>
      </p:ext>
    </p:extLst>
  </p:cSld>
  <p:clrMapOvr>
    <a:masterClrMapping/>
  </p:clrMapOvr>
  <p:transition spd="med">
    <p:pull/>
  </p:transition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03316826"/>
      </p:ext>
    </p:extLst>
  </p:cSld>
  <p:clrMapOvr>
    <a:masterClrMapping/>
  </p:clrMapOvr>
  <p:transition spd="med">
    <p:pull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2019 / DOC ID / Month XX,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24447738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298026"/>
      </p:ext>
    </p:extLst>
  </p:cSld>
  <p:clrMapOvr>
    <a:masterClrMapping/>
  </p:clrMapOvr>
  <p:transition spd="med">
    <p:pull/>
  </p:transition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2"/>
            <a:ext cx="5486400" cy="681744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98608"/>
            <a:ext cx="5486400" cy="4616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182701"/>
      </p:ext>
    </p:extLst>
  </p:cSld>
  <p:clrMapOvr>
    <a:masterClrMapping/>
  </p:clrMapOvr>
  <p:transition spd="med">
    <p:pull/>
  </p:transition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6096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67512"/>
      </p:ext>
    </p:extLst>
  </p:cSld>
  <p:clrMapOvr>
    <a:masterClrMapping/>
  </p:clrMapOvr>
  <p:transition spd="med">
    <p:pull/>
  </p:transition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3" y="3429000"/>
            <a:ext cx="3047996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3660"/>
      </p:ext>
    </p:extLst>
  </p:cSld>
  <p:clrMapOvr>
    <a:masterClrMapping/>
  </p:clrMapOvr>
  <p:transition spd="med">
    <p:pull/>
  </p:transition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69450"/>
      </p:ext>
    </p:extLst>
  </p:cSld>
  <p:clrMapOvr>
    <a:masterClrMapping/>
  </p:clrMapOvr>
  <p:transition spd="med">
    <p:pull/>
  </p:transition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72184"/>
      </p:ext>
    </p:extLst>
  </p:cSld>
  <p:clrMapOvr>
    <a:masterClrMapping/>
  </p:clrMapOvr>
  <p:transition spd="med">
    <p:pull/>
  </p:transition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FFFFFF"/>
                </a:solidFill>
              </a:rPr>
              <a:t>IBM Cloud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8047"/>
      </p:ext>
    </p:extLst>
  </p:cSld>
  <p:clrMapOvr>
    <a:masterClrMapping/>
  </p:clrMapOvr>
  <p:transition spd="med">
    <p:pull/>
  </p:transition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8"/>
            <a:ext cx="2438400" cy="46330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6796833"/>
      </p:ext>
    </p:extLst>
  </p:cSld>
  <p:clrMapOvr>
    <a:masterClrMapping/>
  </p:clrMapOvr>
  <p:transition spd="med">
    <p:pull/>
  </p:transition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7"/>
            <a:ext cx="2438400" cy="4595911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1498607"/>
            <a:ext cx="8534400" cy="4489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10756"/>
      </p:ext>
    </p:extLst>
  </p:cSld>
  <p:clrMapOvr>
    <a:masterClrMapping/>
  </p:clrMapOvr>
  <p:transition spd="med">
    <p:pull/>
  </p:transition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11582400" cy="1140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IBM Cloud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98607"/>
            <a:ext cx="2438400" cy="4595911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3412051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5.xml"/><Relationship Id="rId18" Type="http://schemas.openxmlformats.org/officeDocument/2006/relationships/slideLayout" Target="../slideLayouts/slideLayout350.xml"/><Relationship Id="rId26" Type="http://schemas.openxmlformats.org/officeDocument/2006/relationships/slideLayout" Target="../slideLayouts/slideLayout358.xml"/><Relationship Id="rId39" Type="http://schemas.openxmlformats.org/officeDocument/2006/relationships/slideLayout" Target="../slideLayouts/slideLayout371.xml"/><Relationship Id="rId21" Type="http://schemas.openxmlformats.org/officeDocument/2006/relationships/slideLayout" Target="../slideLayouts/slideLayout353.xml"/><Relationship Id="rId34" Type="http://schemas.openxmlformats.org/officeDocument/2006/relationships/slideLayout" Target="../slideLayouts/slideLayout366.xml"/><Relationship Id="rId42" Type="http://schemas.openxmlformats.org/officeDocument/2006/relationships/theme" Target="../theme/theme10.xml"/><Relationship Id="rId7" Type="http://schemas.openxmlformats.org/officeDocument/2006/relationships/slideLayout" Target="../slideLayouts/slideLayout339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52.xml"/><Relationship Id="rId29" Type="http://schemas.openxmlformats.org/officeDocument/2006/relationships/slideLayout" Target="../slideLayouts/slideLayout361.xml"/><Relationship Id="rId41" Type="http://schemas.openxmlformats.org/officeDocument/2006/relationships/slideLayout" Target="../slideLayouts/slideLayout373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24" Type="http://schemas.openxmlformats.org/officeDocument/2006/relationships/slideLayout" Target="../slideLayouts/slideLayout356.xml"/><Relationship Id="rId32" Type="http://schemas.openxmlformats.org/officeDocument/2006/relationships/slideLayout" Target="../slideLayouts/slideLayout364.xml"/><Relationship Id="rId37" Type="http://schemas.openxmlformats.org/officeDocument/2006/relationships/slideLayout" Target="../slideLayouts/slideLayout369.xml"/><Relationship Id="rId40" Type="http://schemas.openxmlformats.org/officeDocument/2006/relationships/slideLayout" Target="../slideLayouts/slideLayout372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23" Type="http://schemas.openxmlformats.org/officeDocument/2006/relationships/slideLayout" Target="../slideLayouts/slideLayout355.xml"/><Relationship Id="rId28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368.xml"/><Relationship Id="rId10" Type="http://schemas.openxmlformats.org/officeDocument/2006/relationships/slideLayout" Target="../slideLayouts/slideLayout342.xml"/><Relationship Id="rId19" Type="http://schemas.openxmlformats.org/officeDocument/2006/relationships/slideLayout" Target="../slideLayouts/slideLayout351.xml"/><Relationship Id="rId31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Relationship Id="rId22" Type="http://schemas.openxmlformats.org/officeDocument/2006/relationships/slideLayout" Target="../slideLayouts/slideLayout354.xml"/><Relationship Id="rId27" Type="http://schemas.openxmlformats.org/officeDocument/2006/relationships/slideLayout" Target="../slideLayouts/slideLayout359.xml"/><Relationship Id="rId30" Type="http://schemas.openxmlformats.org/officeDocument/2006/relationships/slideLayout" Target="../slideLayouts/slideLayout362.xml"/><Relationship Id="rId35" Type="http://schemas.openxmlformats.org/officeDocument/2006/relationships/slideLayout" Target="../slideLayouts/slideLayout367.xml"/><Relationship Id="rId8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5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5" Type="http://schemas.openxmlformats.org/officeDocument/2006/relationships/slideLayout" Target="../slideLayouts/slideLayout357.xml"/><Relationship Id="rId33" Type="http://schemas.openxmlformats.org/officeDocument/2006/relationships/slideLayout" Target="../slideLayouts/slideLayout365.xml"/><Relationship Id="rId38" Type="http://schemas.openxmlformats.org/officeDocument/2006/relationships/slideLayout" Target="../slideLayouts/slideLayout370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6.xml"/><Relationship Id="rId18" Type="http://schemas.openxmlformats.org/officeDocument/2006/relationships/slideLayout" Target="../slideLayouts/slideLayout391.xml"/><Relationship Id="rId26" Type="http://schemas.openxmlformats.org/officeDocument/2006/relationships/slideLayout" Target="../slideLayouts/slideLayout399.xml"/><Relationship Id="rId39" Type="http://schemas.openxmlformats.org/officeDocument/2006/relationships/theme" Target="../theme/theme11.xml"/><Relationship Id="rId21" Type="http://schemas.openxmlformats.org/officeDocument/2006/relationships/slideLayout" Target="../slideLayouts/slideLayout394.xml"/><Relationship Id="rId34" Type="http://schemas.openxmlformats.org/officeDocument/2006/relationships/slideLayout" Target="../slideLayouts/slideLayout407.xml"/><Relationship Id="rId7" Type="http://schemas.openxmlformats.org/officeDocument/2006/relationships/slideLayout" Target="../slideLayouts/slideLayout380.xml"/><Relationship Id="rId12" Type="http://schemas.openxmlformats.org/officeDocument/2006/relationships/slideLayout" Target="../slideLayouts/slideLayout385.xml"/><Relationship Id="rId17" Type="http://schemas.openxmlformats.org/officeDocument/2006/relationships/slideLayout" Target="../slideLayouts/slideLayout390.xml"/><Relationship Id="rId25" Type="http://schemas.openxmlformats.org/officeDocument/2006/relationships/slideLayout" Target="../slideLayouts/slideLayout398.xml"/><Relationship Id="rId33" Type="http://schemas.openxmlformats.org/officeDocument/2006/relationships/slideLayout" Target="../slideLayouts/slideLayout406.xml"/><Relationship Id="rId38" Type="http://schemas.openxmlformats.org/officeDocument/2006/relationships/slideLayout" Target="../slideLayouts/slideLayout411.xml"/><Relationship Id="rId2" Type="http://schemas.openxmlformats.org/officeDocument/2006/relationships/slideLayout" Target="../slideLayouts/slideLayout375.xml"/><Relationship Id="rId16" Type="http://schemas.openxmlformats.org/officeDocument/2006/relationships/slideLayout" Target="../slideLayouts/slideLayout389.xml"/><Relationship Id="rId20" Type="http://schemas.openxmlformats.org/officeDocument/2006/relationships/slideLayout" Target="../slideLayouts/slideLayout393.xml"/><Relationship Id="rId29" Type="http://schemas.openxmlformats.org/officeDocument/2006/relationships/slideLayout" Target="../slideLayouts/slideLayout402.xml"/><Relationship Id="rId1" Type="http://schemas.openxmlformats.org/officeDocument/2006/relationships/slideLayout" Target="../slideLayouts/slideLayout374.xml"/><Relationship Id="rId6" Type="http://schemas.openxmlformats.org/officeDocument/2006/relationships/slideLayout" Target="../slideLayouts/slideLayout379.xml"/><Relationship Id="rId11" Type="http://schemas.openxmlformats.org/officeDocument/2006/relationships/slideLayout" Target="../slideLayouts/slideLayout384.xml"/><Relationship Id="rId24" Type="http://schemas.openxmlformats.org/officeDocument/2006/relationships/slideLayout" Target="../slideLayouts/slideLayout397.xml"/><Relationship Id="rId32" Type="http://schemas.openxmlformats.org/officeDocument/2006/relationships/slideLayout" Target="../slideLayouts/slideLayout405.xml"/><Relationship Id="rId37" Type="http://schemas.openxmlformats.org/officeDocument/2006/relationships/slideLayout" Target="../slideLayouts/slideLayout410.xml"/><Relationship Id="rId5" Type="http://schemas.openxmlformats.org/officeDocument/2006/relationships/slideLayout" Target="../slideLayouts/slideLayout378.xml"/><Relationship Id="rId15" Type="http://schemas.openxmlformats.org/officeDocument/2006/relationships/slideLayout" Target="../slideLayouts/slideLayout388.xml"/><Relationship Id="rId23" Type="http://schemas.openxmlformats.org/officeDocument/2006/relationships/slideLayout" Target="../slideLayouts/slideLayout396.xml"/><Relationship Id="rId28" Type="http://schemas.openxmlformats.org/officeDocument/2006/relationships/slideLayout" Target="../slideLayouts/slideLayout401.xml"/><Relationship Id="rId36" Type="http://schemas.openxmlformats.org/officeDocument/2006/relationships/slideLayout" Target="../slideLayouts/slideLayout409.xml"/><Relationship Id="rId10" Type="http://schemas.openxmlformats.org/officeDocument/2006/relationships/slideLayout" Target="../slideLayouts/slideLayout383.xml"/><Relationship Id="rId19" Type="http://schemas.openxmlformats.org/officeDocument/2006/relationships/slideLayout" Target="../slideLayouts/slideLayout392.xml"/><Relationship Id="rId31" Type="http://schemas.openxmlformats.org/officeDocument/2006/relationships/slideLayout" Target="../slideLayouts/slideLayout404.xml"/><Relationship Id="rId4" Type="http://schemas.openxmlformats.org/officeDocument/2006/relationships/slideLayout" Target="../slideLayouts/slideLayout377.xml"/><Relationship Id="rId9" Type="http://schemas.openxmlformats.org/officeDocument/2006/relationships/slideLayout" Target="../slideLayouts/slideLayout382.xml"/><Relationship Id="rId14" Type="http://schemas.openxmlformats.org/officeDocument/2006/relationships/slideLayout" Target="../slideLayouts/slideLayout387.xml"/><Relationship Id="rId22" Type="http://schemas.openxmlformats.org/officeDocument/2006/relationships/slideLayout" Target="../slideLayouts/slideLayout395.xml"/><Relationship Id="rId27" Type="http://schemas.openxmlformats.org/officeDocument/2006/relationships/slideLayout" Target="../slideLayouts/slideLayout400.xml"/><Relationship Id="rId30" Type="http://schemas.openxmlformats.org/officeDocument/2006/relationships/slideLayout" Target="../slideLayouts/slideLayout403.xml"/><Relationship Id="rId35" Type="http://schemas.openxmlformats.org/officeDocument/2006/relationships/slideLayout" Target="../slideLayouts/slideLayout408.xml"/><Relationship Id="rId8" Type="http://schemas.openxmlformats.org/officeDocument/2006/relationships/slideLayout" Target="../slideLayouts/slideLayout381.xml"/><Relationship Id="rId3" Type="http://schemas.openxmlformats.org/officeDocument/2006/relationships/slideLayout" Target="../slideLayouts/slideLayout376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4.xml"/><Relationship Id="rId18" Type="http://schemas.openxmlformats.org/officeDocument/2006/relationships/slideLayout" Target="../slideLayouts/slideLayout429.xml"/><Relationship Id="rId26" Type="http://schemas.openxmlformats.org/officeDocument/2006/relationships/slideLayout" Target="../slideLayouts/slideLayout437.xml"/><Relationship Id="rId21" Type="http://schemas.openxmlformats.org/officeDocument/2006/relationships/slideLayout" Target="../slideLayouts/slideLayout432.xml"/><Relationship Id="rId34" Type="http://schemas.openxmlformats.org/officeDocument/2006/relationships/slideLayout" Target="../slideLayouts/slideLayout445.xml"/><Relationship Id="rId7" Type="http://schemas.openxmlformats.org/officeDocument/2006/relationships/slideLayout" Target="../slideLayouts/slideLayout418.xml"/><Relationship Id="rId12" Type="http://schemas.openxmlformats.org/officeDocument/2006/relationships/slideLayout" Target="../slideLayouts/slideLayout423.xml"/><Relationship Id="rId17" Type="http://schemas.openxmlformats.org/officeDocument/2006/relationships/slideLayout" Target="../slideLayouts/slideLayout428.xml"/><Relationship Id="rId25" Type="http://schemas.openxmlformats.org/officeDocument/2006/relationships/slideLayout" Target="../slideLayouts/slideLayout436.xml"/><Relationship Id="rId33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13.xml"/><Relationship Id="rId16" Type="http://schemas.openxmlformats.org/officeDocument/2006/relationships/slideLayout" Target="../slideLayouts/slideLayout427.xml"/><Relationship Id="rId20" Type="http://schemas.openxmlformats.org/officeDocument/2006/relationships/slideLayout" Target="../slideLayouts/slideLayout431.xml"/><Relationship Id="rId29" Type="http://schemas.openxmlformats.org/officeDocument/2006/relationships/slideLayout" Target="../slideLayouts/slideLayout440.xml"/><Relationship Id="rId1" Type="http://schemas.openxmlformats.org/officeDocument/2006/relationships/slideLayout" Target="../slideLayouts/slideLayout412.xml"/><Relationship Id="rId6" Type="http://schemas.openxmlformats.org/officeDocument/2006/relationships/slideLayout" Target="../slideLayouts/slideLayout417.xml"/><Relationship Id="rId11" Type="http://schemas.openxmlformats.org/officeDocument/2006/relationships/slideLayout" Target="../slideLayouts/slideLayout422.xml"/><Relationship Id="rId24" Type="http://schemas.openxmlformats.org/officeDocument/2006/relationships/slideLayout" Target="../slideLayouts/slideLayout435.xml"/><Relationship Id="rId32" Type="http://schemas.openxmlformats.org/officeDocument/2006/relationships/slideLayout" Target="../slideLayouts/slideLayout443.xml"/><Relationship Id="rId37" Type="http://schemas.openxmlformats.org/officeDocument/2006/relationships/theme" Target="../theme/theme12.xml"/><Relationship Id="rId5" Type="http://schemas.openxmlformats.org/officeDocument/2006/relationships/slideLayout" Target="../slideLayouts/slideLayout416.xml"/><Relationship Id="rId15" Type="http://schemas.openxmlformats.org/officeDocument/2006/relationships/slideLayout" Target="../slideLayouts/slideLayout426.xml"/><Relationship Id="rId23" Type="http://schemas.openxmlformats.org/officeDocument/2006/relationships/slideLayout" Target="../slideLayouts/slideLayout434.xml"/><Relationship Id="rId28" Type="http://schemas.openxmlformats.org/officeDocument/2006/relationships/slideLayout" Target="../slideLayouts/slideLayout439.xml"/><Relationship Id="rId36" Type="http://schemas.openxmlformats.org/officeDocument/2006/relationships/slideLayout" Target="../slideLayouts/slideLayout447.xml"/><Relationship Id="rId10" Type="http://schemas.openxmlformats.org/officeDocument/2006/relationships/slideLayout" Target="../slideLayouts/slideLayout421.xml"/><Relationship Id="rId19" Type="http://schemas.openxmlformats.org/officeDocument/2006/relationships/slideLayout" Target="../slideLayouts/slideLayout430.xml"/><Relationship Id="rId31" Type="http://schemas.openxmlformats.org/officeDocument/2006/relationships/slideLayout" Target="../slideLayouts/slideLayout442.xml"/><Relationship Id="rId4" Type="http://schemas.openxmlformats.org/officeDocument/2006/relationships/slideLayout" Target="../slideLayouts/slideLayout415.xml"/><Relationship Id="rId9" Type="http://schemas.openxmlformats.org/officeDocument/2006/relationships/slideLayout" Target="../slideLayouts/slideLayout420.xml"/><Relationship Id="rId14" Type="http://schemas.openxmlformats.org/officeDocument/2006/relationships/slideLayout" Target="../slideLayouts/slideLayout425.xml"/><Relationship Id="rId22" Type="http://schemas.openxmlformats.org/officeDocument/2006/relationships/slideLayout" Target="../slideLayouts/slideLayout433.xml"/><Relationship Id="rId27" Type="http://schemas.openxmlformats.org/officeDocument/2006/relationships/slideLayout" Target="../slideLayouts/slideLayout438.xml"/><Relationship Id="rId30" Type="http://schemas.openxmlformats.org/officeDocument/2006/relationships/slideLayout" Target="../slideLayouts/slideLayout441.xml"/><Relationship Id="rId35" Type="http://schemas.openxmlformats.org/officeDocument/2006/relationships/slideLayout" Target="../slideLayouts/slideLayout446.xml"/><Relationship Id="rId8" Type="http://schemas.openxmlformats.org/officeDocument/2006/relationships/slideLayout" Target="../slideLayouts/slideLayout419.xml"/><Relationship Id="rId3" Type="http://schemas.openxmlformats.org/officeDocument/2006/relationships/slideLayout" Target="../slideLayouts/slideLayout414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0.xml"/><Relationship Id="rId18" Type="http://schemas.openxmlformats.org/officeDocument/2006/relationships/slideLayout" Target="../slideLayouts/slideLayout465.xml"/><Relationship Id="rId26" Type="http://schemas.openxmlformats.org/officeDocument/2006/relationships/slideLayout" Target="../slideLayouts/slideLayout473.xml"/><Relationship Id="rId21" Type="http://schemas.openxmlformats.org/officeDocument/2006/relationships/slideLayout" Target="../slideLayouts/slideLayout468.xml"/><Relationship Id="rId34" Type="http://schemas.openxmlformats.org/officeDocument/2006/relationships/slideLayout" Target="../slideLayouts/slideLayout481.xml"/><Relationship Id="rId7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9.xml"/><Relationship Id="rId17" Type="http://schemas.openxmlformats.org/officeDocument/2006/relationships/slideLayout" Target="../slideLayouts/slideLayout464.xml"/><Relationship Id="rId25" Type="http://schemas.openxmlformats.org/officeDocument/2006/relationships/slideLayout" Target="../slideLayouts/slideLayout472.xml"/><Relationship Id="rId33" Type="http://schemas.openxmlformats.org/officeDocument/2006/relationships/slideLayout" Target="../slideLayouts/slideLayout480.xml"/><Relationship Id="rId38" Type="http://schemas.openxmlformats.org/officeDocument/2006/relationships/theme" Target="../theme/theme13.xml"/><Relationship Id="rId2" Type="http://schemas.openxmlformats.org/officeDocument/2006/relationships/slideLayout" Target="../slideLayouts/slideLayout449.xml"/><Relationship Id="rId16" Type="http://schemas.openxmlformats.org/officeDocument/2006/relationships/slideLayout" Target="../slideLayouts/slideLayout463.xml"/><Relationship Id="rId20" Type="http://schemas.openxmlformats.org/officeDocument/2006/relationships/slideLayout" Target="../slideLayouts/slideLayout467.xml"/><Relationship Id="rId29" Type="http://schemas.openxmlformats.org/officeDocument/2006/relationships/slideLayout" Target="../slideLayouts/slideLayout476.xml"/><Relationship Id="rId1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8.xml"/><Relationship Id="rId24" Type="http://schemas.openxmlformats.org/officeDocument/2006/relationships/slideLayout" Target="../slideLayouts/slideLayout471.xml"/><Relationship Id="rId32" Type="http://schemas.openxmlformats.org/officeDocument/2006/relationships/slideLayout" Target="../slideLayouts/slideLayout479.xml"/><Relationship Id="rId37" Type="http://schemas.openxmlformats.org/officeDocument/2006/relationships/slideLayout" Target="../slideLayouts/slideLayout484.xml"/><Relationship Id="rId5" Type="http://schemas.openxmlformats.org/officeDocument/2006/relationships/slideLayout" Target="../slideLayouts/slideLayout452.xml"/><Relationship Id="rId15" Type="http://schemas.openxmlformats.org/officeDocument/2006/relationships/slideLayout" Target="../slideLayouts/slideLayout462.xml"/><Relationship Id="rId23" Type="http://schemas.openxmlformats.org/officeDocument/2006/relationships/slideLayout" Target="../slideLayouts/slideLayout470.xml"/><Relationship Id="rId28" Type="http://schemas.openxmlformats.org/officeDocument/2006/relationships/slideLayout" Target="../slideLayouts/slideLayout475.xml"/><Relationship Id="rId36" Type="http://schemas.openxmlformats.org/officeDocument/2006/relationships/slideLayout" Target="../slideLayouts/slideLayout483.xml"/><Relationship Id="rId10" Type="http://schemas.openxmlformats.org/officeDocument/2006/relationships/slideLayout" Target="../slideLayouts/slideLayout457.xml"/><Relationship Id="rId19" Type="http://schemas.openxmlformats.org/officeDocument/2006/relationships/slideLayout" Target="../slideLayouts/slideLayout466.xml"/><Relationship Id="rId31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51.xml"/><Relationship Id="rId9" Type="http://schemas.openxmlformats.org/officeDocument/2006/relationships/slideLayout" Target="../slideLayouts/slideLayout456.xml"/><Relationship Id="rId14" Type="http://schemas.openxmlformats.org/officeDocument/2006/relationships/slideLayout" Target="../slideLayouts/slideLayout461.xml"/><Relationship Id="rId22" Type="http://schemas.openxmlformats.org/officeDocument/2006/relationships/slideLayout" Target="../slideLayouts/slideLayout469.xml"/><Relationship Id="rId27" Type="http://schemas.openxmlformats.org/officeDocument/2006/relationships/slideLayout" Target="../slideLayouts/slideLayout474.xml"/><Relationship Id="rId30" Type="http://schemas.openxmlformats.org/officeDocument/2006/relationships/slideLayout" Target="../slideLayouts/slideLayout477.xml"/><Relationship Id="rId35" Type="http://schemas.openxmlformats.org/officeDocument/2006/relationships/slideLayout" Target="../slideLayouts/slideLayout482.xml"/><Relationship Id="rId8" Type="http://schemas.openxmlformats.org/officeDocument/2006/relationships/slideLayout" Target="../slideLayouts/slideLayout455.xml"/><Relationship Id="rId3" Type="http://schemas.openxmlformats.org/officeDocument/2006/relationships/slideLayout" Target="../slideLayouts/slideLayout450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7.xml"/><Relationship Id="rId18" Type="http://schemas.openxmlformats.org/officeDocument/2006/relationships/slideLayout" Target="../slideLayouts/slideLayout502.xml"/><Relationship Id="rId26" Type="http://schemas.openxmlformats.org/officeDocument/2006/relationships/slideLayout" Target="../slideLayouts/slideLayout510.xml"/><Relationship Id="rId21" Type="http://schemas.openxmlformats.org/officeDocument/2006/relationships/slideLayout" Target="../slideLayouts/slideLayout505.xml"/><Relationship Id="rId34" Type="http://schemas.openxmlformats.org/officeDocument/2006/relationships/slideLayout" Target="../slideLayouts/slideLayout518.xml"/><Relationship Id="rId7" Type="http://schemas.openxmlformats.org/officeDocument/2006/relationships/slideLayout" Target="../slideLayouts/slideLayout491.xml"/><Relationship Id="rId12" Type="http://schemas.openxmlformats.org/officeDocument/2006/relationships/slideLayout" Target="../slideLayouts/slideLayout496.xml"/><Relationship Id="rId17" Type="http://schemas.openxmlformats.org/officeDocument/2006/relationships/slideLayout" Target="../slideLayouts/slideLayout501.xml"/><Relationship Id="rId25" Type="http://schemas.openxmlformats.org/officeDocument/2006/relationships/slideLayout" Target="../slideLayouts/slideLayout509.xml"/><Relationship Id="rId33" Type="http://schemas.openxmlformats.org/officeDocument/2006/relationships/slideLayout" Target="../slideLayouts/slideLayout517.xml"/><Relationship Id="rId38" Type="http://schemas.openxmlformats.org/officeDocument/2006/relationships/theme" Target="../theme/theme14.xml"/><Relationship Id="rId2" Type="http://schemas.openxmlformats.org/officeDocument/2006/relationships/slideLayout" Target="../slideLayouts/slideLayout486.xml"/><Relationship Id="rId16" Type="http://schemas.openxmlformats.org/officeDocument/2006/relationships/slideLayout" Target="../slideLayouts/slideLayout500.xml"/><Relationship Id="rId20" Type="http://schemas.openxmlformats.org/officeDocument/2006/relationships/slideLayout" Target="../slideLayouts/slideLayout504.xml"/><Relationship Id="rId29" Type="http://schemas.openxmlformats.org/officeDocument/2006/relationships/slideLayout" Target="../slideLayouts/slideLayout513.xml"/><Relationship Id="rId1" Type="http://schemas.openxmlformats.org/officeDocument/2006/relationships/slideLayout" Target="../slideLayouts/slideLayout485.xml"/><Relationship Id="rId6" Type="http://schemas.openxmlformats.org/officeDocument/2006/relationships/slideLayout" Target="../slideLayouts/slideLayout490.xml"/><Relationship Id="rId11" Type="http://schemas.openxmlformats.org/officeDocument/2006/relationships/slideLayout" Target="../slideLayouts/slideLayout495.xml"/><Relationship Id="rId24" Type="http://schemas.openxmlformats.org/officeDocument/2006/relationships/slideLayout" Target="../slideLayouts/slideLayout508.xml"/><Relationship Id="rId32" Type="http://schemas.openxmlformats.org/officeDocument/2006/relationships/slideLayout" Target="../slideLayouts/slideLayout516.xml"/><Relationship Id="rId37" Type="http://schemas.openxmlformats.org/officeDocument/2006/relationships/slideLayout" Target="../slideLayouts/slideLayout521.xml"/><Relationship Id="rId5" Type="http://schemas.openxmlformats.org/officeDocument/2006/relationships/slideLayout" Target="../slideLayouts/slideLayout489.xml"/><Relationship Id="rId15" Type="http://schemas.openxmlformats.org/officeDocument/2006/relationships/slideLayout" Target="../slideLayouts/slideLayout499.xml"/><Relationship Id="rId23" Type="http://schemas.openxmlformats.org/officeDocument/2006/relationships/slideLayout" Target="../slideLayouts/slideLayout507.xml"/><Relationship Id="rId28" Type="http://schemas.openxmlformats.org/officeDocument/2006/relationships/slideLayout" Target="../slideLayouts/slideLayout512.xml"/><Relationship Id="rId36" Type="http://schemas.openxmlformats.org/officeDocument/2006/relationships/slideLayout" Target="../slideLayouts/slideLayout520.xml"/><Relationship Id="rId10" Type="http://schemas.openxmlformats.org/officeDocument/2006/relationships/slideLayout" Target="../slideLayouts/slideLayout494.xml"/><Relationship Id="rId19" Type="http://schemas.openxmlformats.org/officeDocument/2006/relationships/slideLayout" Target="../slideLayouts/slideLayout503.xml"/><Relationship Id="rId31" Type="http://schemas.openxmlformats.org/officeDocument/2006/relationships/slideLayout" Target="../slideLayouts/slideLayout515.xml"/><Relationship Id="rId4" Type="http://schemas.openxmlformats.org/officeDocument/2006/relationships/slideLayout" Target="../slideLayouts/slideLayout488.xml"/><Relationship Id="rId9" Type="http://schemas.openxmlformats.org/officeDocument/2006/relationships/slideLayout" Target="../slideLayouts/slideLayout493.xml"/><Relationship Id="rId14" Type="http://schemas.openxmlformats.org/officeDocument/2006/relationships/slideLayout" Target="../slideLayouts/slideLayout498.xml"/><Relationship Id="rId22" Type="http://schemas.openxmlformats.org/officeDocument/2006/relationships/slideLayout" Target="../slideLayouts/slideLayout506.xml"/><Relationship Id="rId27" Type="http://schemas.openxmlformats.org/officeDocument/2006/relationships/slideLayout" Target="../slideLayouts/slideLayout511.xml"/><Relationship Id="rId30" Type="http://schemas.openxmlformats.org/officeDocument/2006/relationships/slideLayout" Target="../slideLayouts/slideLayout514.xml"/><Relationship Id="rId35" Type="http://schemas.openxmlformats.org/officeDocument/2006/relationships/slideLayout" Target="../slideLayouts/slideLayout519.xml"/><Relationship Id="rId8" Type="http://schemas.openxmlformats.org/officeDocument/2006/relationships/slideLayout" Target="../slideLayouts/slideLayout492.xml"/><Relationship Id="rId3" Type="http://schemas.openxmlformats.org/officeDocument/2006/relationships/slideLayout" Target="../slideLayouts/slideLayout487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4.xml"/><Relationship Id="rId18" Type="http://schemas.openxmlformats.org/officeDocument/2006/relationships/slideLayout" Target="../slideLayouts/slideLayout539.xml"/><Relationship Id="rId26" Type="http://schemas.openxmlformats.org/officeDocument/2006/relationships/slideLayout" Target="../slideLayouts/slideLayout547.xml"/><Relationship Id="rId3" Type="http://schemas.openxmlformats.org/officeDocument/2006/relationships/slideLayout" Target="../slideLayouts/slideLayout524.xml"/><Relationship Id="rId21" Type="http://schemas.openxmlformats.org/officeDocument/2006/relationships/slideLayout" Target="../slideLayouts/slideLayout542.xml"/><Relationship Id="rId34" Type="http://schemas.openxmlformats.org/officeDocument/2006/relationships/slideLayout" Target="../slideLayouts/slideLayout555.xml"/><Relationship Id="rId7" Type="http://schemas.openxmlformats.org/officeDocument/2006/relationships/slideLayout" Target="../slideLayouts/slideLayout528.xml"/><Relationship Id="rId12" Type="http://schemas.openxmlformats.org/officeDocument/2006/relationships/slideLayout" Target="../slideLayouts/slideLayout533.xml"/><Relationship Id="rId17" Type="http://schemas.openxmlformats.org/officeDocument/2006/relationships/slideLayout" Target="../slideLayouts/slideLayout538.xml"/><Relationship Id="rId25" Type="http://schemas.openxmlformats.org/officeDocument/2006/relationships/slideLayout" Target="../slideLayouts/slideLayout546.xml"/><Relationship Id="rId33" Type="http://schemas.openxmlformats.org/officeDocument/2006/relationships/slideLayout" Target="../slideLayouts/slideLayout554.xml"/><Relationship Id="rId2" Type="http://schemas.openxmlformats.org/officeDocument/2006/relationships/slideLayout" Target="../slideLayouts/slideLayout523.xml"/><Relationship Id="rId16" Type="http://schemas.openxmlformats.org/officeDocument/2006/relationships/slideLayout" Target="../slideLayouts/slideLayout537.xml"/><Relationship Id="rId20" Type="http://schemas.openxmlformats.org/officeDocument/2006/relationships/slideLayout" Target="../slideLayouts/slideLayout541.xml"/><Relationship Id="rId29" Type="http://schemas.openxmlformats.org/officeDocument/2006/relationships/slideLayout" Target="../slideLayouts/slideLayout550.xml"/><Relationship Id="rId1" Type="http://schemas.openxmlformats.org/officeDocument/2006/relationships/slideLayout" Target="../slideLayouts/slideLayout522.xml"/><Relationship Id="rId6" Type="http://schemas.openxmlformats.org/officeDocument/2006/relationships/slideLayout" Target="../slideLayouts/slideLayout527.xml"/><Relationship Id="rId11" Type="http://schemas.openxmlformats.org/officeDocument/2006/relationships/slideLayout" Target="../slideLayouts/slideLayout532.xml"/><Relationship Id="rId24" Type="http://schemas.openxmlformats.org/officeDocument/2006/relationships/slideLayout" Target="../slideLayouts/slideLayout545.xml"/><Relationship Id="rId32" Type="http://schemas.openxmlformats.org/officeDocument/2006/relationships/slideLayout" Target="../slideLayouts/slideLayout553.xml"/><Relationship Id="rId5" Type="http://schemas.openxmlformats.org/officeDocument/2006/relationships/slideLayout" Target="../slideLayouts/slideLayout526.xml"/><Relationship Id="rId15" Type="http://schemas.openxmlformats.org/officeDocument/2006/relationships/slideLayout" Target="../slideLayouts/slideLayout536.xml"/><Relationship Id="rId23" Type="http://schemas.openxmlformats.org/officeDocument/2006/relationships/slideLayout" Target="../slideLayouts/slideLayout544.xml"/><Relationship Id="rId28" Type="http://schemas.openxmlformats.org/officeDocument/2006/relationships/slideLayout" Target="../slideLayouts/slideLayout549.xml"/><Relationship Id="rId36" Type="http://schemas.openxmlformats.org/officeDocument/2006/relationships/theme" Target="../theme/theme15.xml"/><Relationship Id="rId10" Type="http://schemas.openxmlformats.org/officeDocument/2006/relationships/slideLayout" Target="../slideLayouts/slideLayout531.xml"/><Relationship Id="rId19" Type="http://schemas.openxmlformats.org/officeDocument/2006/relationships/slideLayout" Target="../slideLayouts/slideLayout540.xml"/><Relationship Id="rId31" Type="http://schemas.openxmlformats.org/officeDocument/2006/relationships/slideLayout" Target="../slideLayouts/slideLayout552.xml"/><Relationship Id="rId4" Type="http://schemas.openxmlformats.org/officeDocument/2006/relationships/slideLayout" Target="../slideLayouts/slideLayout525.xml"/><Relationship Id="rId9" Type="http://schemas.openxmlformats.org/officeDocument/2006/relationships/slideLayout" Target="../slideLayouts/slideLayout530.xml"/><Relationship Id="rId14" Type="http://schemas.openxmlformats.org/officeDocument/2006/relationships/slideLayout" Target="../slideLayouts/slideLayout535.xml"/><Relationship Id="rId22" Type="http://schemas.openxmlformats.org/officeDocument/2006/relationships/slideLayout" Target="../slideLayouts/slideLayout543.xml"/><Relationship Id="rId27" Type="http://schemas.openxmlformats.org/officeDocument/2006/relationships/slideLayout" Target="../slideLayouts/slideLayout548.xml"/><Relationship Id="rId30" Type="http://schemas.openxmlformats.org/officeDocument/2006/relationships/slideLayout" Target="../slideLayouts/slideLayout551.xml"/><Relationship Id="rId35" Type="http://schemas.openxmlformats.org/officeDocument/2006/relationships/slideLayout" Target="../slideLayouts/slideLayout556.xml"/><Relationship Id="rId8" Type="http://schemas.openxmlformats.org/officeDocument/2006/relationships/slideLayout" Target="../slideLayouts/slideLayout52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4.xml"/><Relationship Id="rId3" Type="http://schemas.openxmlformats.org/officeDocument/2006/relationships/slideLayout" Target="../slideLayouts/slideLayout559.xml"/><Relationship Id="rId7" Type="http://schemas.openxmlformats.org/officeDocument/2006/relationships/slideLayout" Target="../slideLayouts/slideLayout563.xml"/><Relationship Id="rId2" Type="http://schemas.openxmlformats.org/officeDocument/2006/relationships/slideLayout" Target="../slideLayouts/slideLayout558.xml"/><Relationship Id="rId1" Type="http://schemas.openxmlformats.org/officeDocument/2006/relationships/slideLayout" Target="../slideLayouts/slideLayout557.xml"/><Relationship Id="rId6" Type="http://schemas.openxmlformats.org/officeDocument/2006/relationships/slideLayout" Target="../slideLayouts/slideLayout562.xml"/><Relationship Id="rId5" Type="http://schemas.openxmlformats.org/officeDocument/2006/relationships/slideLayout" Target="../slideLayouts/slideLayout561.xml"/><Relationship Id="rId4" Type="http://schemas.openxmlformats.org/officeDocument/2006/relationships/slideLayout" Target="../slideLayouts/slideLayout560.xml"/><Relationship Id="rId9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7.xml"/><Relationship Id="rId2" Type="http://schemas.openxmlformats.org/officeDocument/2006/relationships/slideLayout" Target="../slideLayouts/slideLayout566.xml"/><Relationship Id="rId1" Type="http://schemas.openxmlformats.org/officeDocument/2006/relationships/slideLayout" Target="../slideLayouts/slideLayout565.xml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0.xml"/><Relationship Id="rId18" Type="http://schemas.openxmlformats.org/officeDocument/2006/relationships/slideLayout" Target="../slideLayouts/slideLayout585.xml"/><Relationship Id="rId26" Type="http://schemas.openxmlformats.org/officeDocument/2006/relationships/slideLayout" Target="../slideLayouts/slideLayout593.xml"/><Relationship Id="rId21" Type="http://schemas.openxmlformats.org/officeDocument/2006/relationships/slideLayout" Target="../slideLayouts/slideLayout588.xml"/><Relationship Id="rId34" Type="http://schemas.openxmlformats.org/officeDocument/2006/relationships/slideLayout" Target="../slideLayouts/slideLayout601.xml"/><Relationship Id="rId7" Type="http://schemas.openxmlformats.org/officeDocument/2006/relationships/slideLayout" Target="../slideLayouts/slideLayout574.xml"/><Relationship Id="rId12" Type="http://schemas.openxmlformats.org/officeDocument/2006/relationships/slideLayout" Target="../slideLayouts/slideLayout579.xml"/><Relationship Id="rId17" Type="http://schemas.openxmlformats.org/officeDocument/2006/relationships/slideLayout" Target="../slideLayouts/slideLayout584.xml"/><Relationship Id="rId25" Type="http://schemas.openxmlformats.org/officeDocument/2006/relationships/slideLayout" Target="../slideLayouts/slideLayout592.xml"/><Relationship Id="rId33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69.xml"/><Relationship Id="rId16" Type="http://schemas.openxmlformats.org/officeDocument/2006/relationships/slideLayout" Target="../slideLayouts/slideLayout583.xml"/><Relationship Id="rId20" Type="http://schemas.openxmlformats.org/officeDocument/2006/relationships/slideLayout" Target="../slideLayouts/slideLayout587.xml"/><Relationship Id="rId29" Type="http://schemas.openxmlformats.org/officeDocument/2006/relationships/slideLayout" Target="../slideLayouts/slideLayout596.xml"/><Relationship Id="rId1" Type="http://schemas.openxmlformats.org/officeDocument/2006/relationships/slideLayout" Target="../slideLayouts/slideLayout568.xml"/><Relationship Id="rId6" Type="http://schemas.openxmlformats.org/officeDocument/2006/relationships/slideLayout" Target="../slideLayouts/slideLayout573.xml"/><Relationship Id="rId11" Type="http://schemas.openxmlformats.org/officeDocument/2006/relationships/slideLayout" Target="../slideLayouts/slideLayout578.xml"/><Relationship Id="rId24" Type="http://schemas.openxmlformats.org/officeDocument/2006/relationships/slideLayout" Target="../slideLayouts/slideLayout591.xml"/><Relationship Id="rId32" Type="http://schemas.openxmlformats.org/officeDocument/2006/relationships/slideLayout" Target="../slideLayouts/slideLayout599.xml"/><Relationship Id="rId37" Type="http://schemas.openxmlformats.org/officeDocument/2006/relationships/theme" Target="../theme/theme18.xml"/><Relationship Id="rId5" Type="http://schemas.openxmlformats.org/officeDocument/2006/relationships/slideLayout" Target="../slideLayouts/slideLayout572.xml"/><Relationship Id="rId15" Type="http://schemas.openxmlformats.org/officeDocument/2006/relationships/slideLayout" Target="../slideLayouts/slideLayout582.xml"/><Relationship Id="rId23" Type="http://schemas.openxmlformats.org/officeDocument/2006/relationships/slideLayout" Target="../slideLayouts/slideLayout590.xml"/><Relationship Id="rId28" Type="http://schemas.openxmlformats.org/officeDocument/2006/relationships/slideLayout" Target="../slideLayouts/slideLayout595.xml"/><Relationship Id="rId36" Type="http://schemas.openxmlformats.org/officeDocument/2006/relationships/slideLayout" Target="../slideLayouts/slideLayout603.xml"/><Relationship Id="rId10" Type="http://schemas.openxmlformats.org/officeDocument/2006/relationships/slideLayout" Target="../slideLayouts/slideLayout577.xml"/><Relationship Id="rId19" Type="http://schemas.openxmlformats.org/officeDocument/2006/relationships/slideLayout" Target="../slideLayouts/slideLayout586.xml"/><Relationship Id="rId31" Type="http://schemas.openxmlformats.org/officeDocument/2006/relationships/slideLayout" Target="../slideLayouts/slideLayout598.xml"/><Relationship Id="rId4" Type="http://schemas.openxmlformats.org/officeDocument/2006/relationships/slideLayout" Target="../slideLayouts/slideLayout571.xml"/><Relationship Id="rId9" Type="http://schemas.openxmlformats.org/officeDocument/2006/relationships/slideLayout" Target="../slideLayouts/slideLayout576.xml"/><Relationship Id="rId14" Type="http://schemas.openxmlformats.org/officeDocument/2006/relationships/slideLayout" Target="../slideLayouts/slideLayout581.xml"/><Relationship Id="rId22" Type="http://schemas.openxmlformats.org/officeDocument/2006/relationships/slideLayout" Target="../slideLayouts/slideLayout589.xml"/><Relationship Id="rId27" Type="http://schemas.openxmlformats.org/officeDocument/2006/relationships/slideLayout" Target="../slideLayouts/slideLayout594.xml"/><Relationship Id="rId30" Type="http://schemas.openxmlformats.org/officeDocument/2006/relationships/slideLayout" Target="../slideLayouts/slideLayout597.xml"/><Relationship Id="rId35" Type="http://schemas.openxmlformats.org/officeDocument/2006/relationships/slideLayout" Target="../slideLayouts/slideLayout602.xml"/><Relationship Id="rId8" Type="http://schemas.openxmlformats.org/officeDocument/2006/relationships/slideLayout" Target="../slideLayouts/slideLayout575.xml"/><Relationship Id="rId3" Type="http://schemas.openxmlformats.org/officeDocument/2006/relationships/slideLayout" Target="../slideLayouts/slideLayout57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1.xml"/><Relationship Id="rId3" Type="http://schemas.openxmlformats.org/officeDocument/2006/relationships/slideLayout" Target="../slideLayouts/slideLayout606.xml"/><Relationship Id="rId7" Type="http://schemas.openxmlformats.org/officeDocument/2006/relationships/slideLayout" Target="../slideLayouts/slideLayout610.xml"/><Relationship Id="rId2" Type="http://schemas.openxmlformats.org/officeDocument/2006/relationships/slideLayout" Target="../slideLayouts/slideLayout605.xml"/><Relationship Id="rId1" Type="http://schemas.openxmlformats.org/officeDocument/2006/relationships/slideLayout" Target="../slideLayouts/slideLayout604.xml"/><Relationship Id="rId6" Type="http://schemas.openxmlformats.org/officeDocument/2006/relationships/slideLayout" Target="../slideLayouts/slideLayout609.xml"/><Relationship Id="rId5" Type="http://schemas.openxmlformats.org/officeDocument/2006/relationships/slideLayout" Target="../slideLayouts/slideLayout608.xml"/><Relationship Id="rId4" Type="http://schemas.openxmlformats.org/officeDocument/2006/relationships/slideLayout" Target="../slideLayouts/slideLayout607.xml"/><Relationship Id="rId9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9.xml"/><Relationship Id="rId3" Type="http://schemas.openxmlformats.org/officeDocument/2006/relationships/slideLayout" Target="../slideLayouts/slideLayout614.xml"/><Relationship Id="rId7" Type="http://schemas.openxmlformats.org/officeDocument/2006/relationships/slideLayout" Target="../slideLayouts/slideLayout618.xml"/><Relationship Id="rId2" Type="http://schemas.openxmlformats.org/officeDocument/2006/relationships/slideLayout" Target="../slideLayouts/slideLayout613.xml"/><Relationship Id="rId1" Type="http://schemas.openxmlformats.org/officeDocument/2006/relationships/slideLayout" Target="../slideLayouts/slideLayout612.xml"/><Relationship Id="rId6" Type="http://schemas.openxmlformats.org/officeDocument/2006/relationships/slideLayout" Target="../slideLayouts/slideLayout617.xml"/><Relationship Id="rId5" Type="http://schemas.openxmlformats.org/officeDocument/2006/relationships/slideLayout" Target="../slideLayouts/slideLayout616.xml"/><Relationship Id="rId10" Type="http://schemas.openxmlformats.org/officeDocument/2006/relationships/theme" Target="../theme/theme20.xml"/><Relationship Id="rId4" Type="http://schemas.openxmlformats.org/officeDocument/2006/relationships/slideLayout" Target="../slideLayouts/slideLayout615.xml"/><Relationship Id="rId9" Type="http://schemas.openxmlformats.org/officeDocument/2006/relationships/slideLayout" Target="../slideLayouts/slideLayout6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3.xml"/><Relationship Id="rId2" Type="http://schemas.openxmlformats.org/officeDocument/2006/relationships/slideLayout" Target="../slideLayouts/slideLayout622.xml"/><Relationship Id="rId1" Type="http://schemas.openxmlformats.org/officeDocument/2006/relationships/slideLayout" Target="../slideLayouts/slideLayout621.xml"/><Relationship Id="rId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6.xml"/><Relationship Id="rId18" Type="http://schemas.openxmlformats.org/officeDocument/2006/relationships/slideLayout" Target="../slideLayouts/slideLayout641.xml"/><Relationship Id="rId26" Type="http://schemas.openxmlformats.org/officeDocument/2006/relationships/slideLayout" Target="../slideLayouts/slideLayout649.xml"/><Relationship Id="rId3" Type="http://schemas.openxmlformats.org/officeDocument/2006/relationships/slideLayout" Target="../slideLayouts/slideLayout626.xml"/><Relationship Id="rId21" Type="http://schemas.openxmlformats.org/officeDocument/2006/relationships/slideLayout" Target="../slideLayouts/slideLayout644.xml"/><Relationship Id="rId34" Type="http://schemas.openxmlformats.org/officeDocument/2006/relationships/slideLayout" Target="../slideLayouts/slideLayout657.xml"/><Relationship Id="rId7" Type="http://schemas.openxmlformats.org/officeDocument/2006/relationships/slideLayout" Target="../slideLayouts/slideLayout630.xml"/><Relationship Id="rId12" Type="http://schemas.openxmlformats.org/officeDocument/2006/relationships/slideLayout" Target="../slideLayouts/slideLayout635.xml"/><Relationship Id="rId17" Type="http://schemas.openxmlformats.org/officeDocument/2006/relationships/slideLayout" Target="../slideLayouts/slideLayout640.xml"/><Relationship Id="rId25" Type="http://schemas.openxmlformats.org/officeDocument/2006/relationships/slideLayout" Target="../slideLayouts/slideLayout648.xml"/><Relationship Id="rId33" Type="http://schemas.openxmlformats.org/officeDocument/2006/relationships/slideLayout" Target="../slideLayouts/slideLayout656.xml"/><Relationship Id="rId2" Type="http://schemas.openxmlformats.org/officeDocument/2006/relationships/slideLayout" Target="../slideLayouts/slideLayout625.xml"/><Relationship Id="rId16" Type="http://schemas.openxmlformats.org/officeDocument/2006/relationships/slideLayout" Target="../slideLayouts/slideLayout639.xml"/><Relationship Id="rId20" Type="http://schemas.openxmlformats.org/officeDocument/2006/relationships/slideLayout" Target="../slideLayouts/slideLayout643.xml"/><Relationship Id="rId29" Type="http://schemas.openxmlformats.org/officeDocument/2006/relationships/slideLayout" Target="../slideLayouts/slideLayout652.xml"/><Relationship Id="rId1" Type="http://schemas.openxmlformats.org/officeDocument/2006/relationships/slideLayout" Target="../slideLayouts/slideLayout624.xml"/><Relationship Id="rId6" Type="http://schemas.openxmlformats.org/officeDocument/2006/relationships/slideLayout" Target="../slideLayouts/slideLayout629.xml"/><Relationship Id="rId11" Type="http://schemas.openxmlformats.org/officeDocument/2006/relationships/slideLayout" Target="../slideLayouts/slideLayout634.xml"/><Relationship Id="rId24" Type="http://schemas.openxmlformats.org/officeDocument/2006/relationships/slideLayout" Target="../slideLayouts/slideLayout647.xml"/><Relationship Id="rId32" Type="http://schemas.openxmlformats.org/officeDocument/2006/relationships/slideLayout" Target="../slideLayouts/slideLayout655.xml"/><Relationship Id="rId5" Type="http://schemas.openxmlformats.org/officeDocument/2006/relationships/slideLayout" Target="../slideLayouts/slideLayout628.xml"/><Relationship Id="rId15" Type="http://schemas.openxmlformats.org/officeDocument/2006/relationships/slideLayout" Target="../slideLayouts/slideLayout638.xml"/><Relationship Id="rId23" Type="http://schemas.openxmlformats.org/officeDocument/2006/relationships/slideLayout" Target="../slideLayouts/slideLayout646.xml"/><Relationship Id="rId28" Type="http://schemas.openxmlformats.org/officeDocument/2006/relationships/slideLayout" Target="../slideLayouts/slideLayout651.xml"/><Relationship Id="rId10" Type="http://schemas.openxmlformats.org/officeDocument/2006/relationships/slideLayout" Target="../slideLayouts/slideLayout633.xml"/><Relationship Id="rId19" Type="http://schemas.openxmlformats.org/officeDocument/2006/relationships/slideLayout" Target="../slideLayouts/slideLayout642.xml"/><Relationship Id="rId31" Type="http://schemas.openxmlformats.org/officeDocument/2006/relationships/slideLayout" Target="../slideLayouts/slideLayout654.xml"/><Relationship Id="rId4" Type="http://schemas.openxmlformats.org/officeDocument/2006/relationships/slideLayout" Target="../slideLayouts/slideLayout627.xml"/><Relationship Id="rId9" Type="http://schemas.openxmlformats.org/officeDocument/2006/relationships/slideLayout" Target="../slideLayouts/slideLayout632.xml"/><Relationship Id="rId14" Type="http://schemas.openxmlformats.org/officeDocument/2006/relationships/slideLayout" Target="../slideLayouts/slideLayout637.xml"/><Relationship Id="rId22" Type="http://schemas.openxmlformats.org/officeDocument/2006/relationships/slideLayout" Target="../slideLayouts/slideLayout645.xml"/><Relationship Id="rId27" Type="http://schemas.openxmlformats.org/officeDocument/2006/relationships/slideLayout" Target="../slideLayouts/slideLayout650.xml"/><Relationship Id="rId30" Type="http://schemas.openxmlformats.org/officeDocument/2006/relationships/slideLayout" Target="../slideLayouts/slideLayout653.xml"/><Relationship Id="rId35" Type="http://schemas.openxmlformats.org/officeDocument/2006/relationships/theme" Target="../theme/theme22.xml"/><Relationship Id="rId8" Type="http://schemas.openxmlformats.org/officeDocument/2006/relationships/slideLayout" Target="../slideLayouts/slideLayout631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5.xml"/><Relationship Id="rId13" Type="http://schemas.openxmlformats.org/officeDocument/2006/relationships/slideLayout" Target="../slideLayouts/slideLayout670.xml"/><Relationship Id="rId18" Type="http://schemas.openxmlformats.org/officeDocument/2006/relationships/slideLayout" Target="../slideLayouts/slideLayout675.xml"/><Relationship Id="rId26" Type="http://schemas.openxmlformats.org/officeDocument/2006/relationships/theme" Target="../theme/theme23.xml"/><Relationship Id="rId3" Type="http://schemas.openxmlformats.org/officeDocument/2006/relationships/slideLayout" Target="../slideLayouts/slideLayout660.xml"/><Relationship Id="rId21" Type="http://schemas.openxmlformats.org/officeDocument/2006/relationships/slideLayout" Target="../slideLayouts/slideLayout678.xml"/><Relationship Id="rId7" Type="http://schemas.openxmlformats.org/officeDocument/2006/relationships/slideLayout" Target="../slideLayouts/slideLayout664.xml"/><Relationship Id="rId12" Type="http://schemas.openxmlformats.org/officeDocument/2006/relationships/slideLayout" Target="../slideLayouts/slideLayout669.xml"/><Relationship Id="rId17" Type="http://schemas.openxmlformats.org/officeDocument/2006/relationships/slideLayout" Target="../slideLayouts/slideLayout674.xml"/><Relationship Id="rId25" Type="http://schemas.openxmlformats.org/officeDocument/2006/relationships/slideLayout" Target="../slideLayouts/slideLayout682.xml"/><Relationship Id="rId2" Type="http://schemas.openxmlformats.org/officeDocument/2006/relationships/slideLayout" Target="../slideLayouts/slideLayout659.xml"/><Relationship Id="rId16" Type="http://schemas.openxmlformats.org/officeDocument/2006/relationships/slideLayout" Target="../slideLayouts/slideLayout673.xml"/><Relationship Id="rId20" Type="http://schemas.openxmlformats.org/officeDocument/2006/relationships/slideLayout" Target="../slideLayouts/slideLayout677.xml"/><Relationship Id="rId1" Type="http://schemas.openxmlformats.org/officeDocument/2006/relationships/slideLayout" Target="../slideLayouts/slideLayout658.xml"/><Relationship Id="rId6" Type="http://schemas.openxmlformats.org/officeDocument/2006/relationships/slideLayout" Target="../slideLayouts/slideLayout663.xml"/><Relationship Id="rId11" Type="http://schemas.openxmlformats.org/officeDocument/2006/relationships/slideLayout" Target="../slideLayouts/slideLayout668.xml"/><Relationship Id="rId24" Type="http://schemas.openxmlformats.org/officeDocument/2006/relationships/slideLayout" Target="../slideLayouts/slideLayout681.xml"/><Relationship Id="rId5" Type="http://schemas.openxmlformats.org/officeDocument/2006/relationships/slideLayout" Target="../slideLayouts/slideLayout662.xml"/><Relationship Id="rId15" Type="http://schemas.openxmlformats.org/officeDocument/2006/relationships/slideLayout" Target="../slideLayouts/slideLayout672.xml"/><Relationship Id="rId23" Type="http://schemas.openxmlformats.org/officeDocument/2006/relationships/slideLayout" Target="../slideLayouts/slideLayout680.xml"/><Relationship Id="rId10" Type="http://schemas.openxmlformats.org/officeDocument/2006/relationships/slideLayout" Target="../slideLayouts/slideLayout667.xml"/><Relationship Id="rId19" Type="http://schemas.openxmlformats.org/officeDocument/2006/relationships/slideLayout" Target="../slideLayouts/slideLayout676.xml"/><Relationship Id="rId4" Type="http://schemas.openxmlformats.org/officeDocument/2006/relationships/slideLayout" Target="../slideLayouts/slideLayout661.xml"/><Relationship Id="rId9" Type="http://schemas.openxmlformats.org/officeDocument/2006/relationships/slideLayout" Target="../slideLayouts/slideLayout666.xml"/><Relationship Id="rId14" Type="http://schemas.openxmlformats.org/officeDocument/2006/relationships/slideLayout" Target="../slideLayouts/slideLayout671.xml"/><Relationship Id="rId22" Type="http://schemas.openxmlformats.org/officeDocument/2006/relationships/slideLayout" Target="../slideLayouts/slideLayout679.xml"/><Relationship Id="rId27" Type="http://schemas.openxmlformats.org/officeDocument/2006/relationships/image" Target="../media/image63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0.xml"/><Relationship Id="rId3" Type="http://schemas.openxmlformats.org/officeDocument/2006/relationships/slideLayout" Target="../slideLayouts/slideLayout685.xml"/><Relationship Id="rId7" Type="http://schemas.openxmlformats.org/officeDocument/2006/relationships/slideLayout" Target="../slideLayouts/slideLayout689.xml"/><Relationship Id="rId2" Type="http://schemas.openxmlformats.org/officeDocument/2006/relationships/slideLayout" Target="../slideLayouts/slideLayout684.xml"/><Relationship Id="rId1" Type="http://schemas.openxmlformats.org/officeDocument/2006/relationships/slideLayout" Target="../slideLayouts/slideLayout683.xml"/><Relationship Id="rId6" Type="http://schemas.openxmlformats.org/officeDocument/2006/relationships/slideLayout" Target="../slideLayouts/slideLayout688.xml"/><Relationship Id="rId11" Type="http://schemas.openxmlformats.org/officeDocument/2006/relationships/theme" Target="../theme/theme24.xml"/><Relationship Id="rId5" Type="http://schemas.openxmlformats.org/officeDocument/2006/relationships/slideLayout" Target="../slideLayouts/slideLayout687.xml"/><Relationship Id="rId10" Type="http://schemas.openxmlformats.org/officeDocument/2006/relationships/slideLayout" Target="../slideLayouts/slideLayout692.xml"/><Relationship Id="rId4" Type="http://schemas.openxmlformats.org/officeDocument/2006/relationships/slideLayout" Target="../slideLayouts/slideLayout686.xml"/><Relationship Id="rId9" Type="http://schemas.openxmlformats.org/officeDocument/2006/relationships/slideLayout" Target="../slideLayouts/slideLayout691.xml"/></Relationships>
</file>

<file path=ppt/slideMasters/_rels/slideMaster2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5.xml"/><Relationship Id="rId18" Type="http://schemas.openxmlformats.org/officeDocument/2006/relationships/slideLayout" Target="../slideLayouts/slideLayout710.xml"/><Relationship Id="rId26" Type="http://schemas.openxmlformats.org/officeDocument/2006/relationships/slideLayout" Target="../slideLayouts/slideLayout718.xml"/><Relationship Id="rId21" Type="http://schemas.openxmlformats.org/officeDocument/2006/relationships/slideLayout" Target="../slideLayouts/slideLayout713.xml"/><Relationship Id="rId34" Type="http://schemas.openxmlformats.org/officeDocument/2006/relationships/slideLayout" Target="../slideLayouts/slideLayout726.xml"/><Relationship Id="rId7" Type="http://schemas.openxmlformats.org/officeDocument/2006/relationships/slideLayout" Target="../slideLayouts/slideLayout699.xml"/><Relationship Id="rId12" Type="http://schemas.openxmlformats.org/officeDocument/2006/relationships/slideLayout" Target="../slideLayouts/slideLayout704.xml"/><Relationship Id="rId17" Type="http://schemas.openxmlformats.org/officeDocument/2006/relationships/slideLayout" Target="../slideLayouts/slideLayout709.xml"/><Relationship Id="rId25" Type="http://schemas.openxmlformats.org/officeDocument/2006/relationships/slideLayout" Target="../slideLayouts/slideLayout717.xml"/><Relationship Id="rId33" Type="http://schemas.openxmlformats.org/officeDocument/2006/relationships/slideLayout" Target="../slideLayouts/slideLayout725.xml"/><Relationship Id="rId2" Type="http://schemas.openxmlformats.org/officeDocument/2006/relationships/slideLayout" Target="../slideLayouts/slideLayout694.xml"/><Relationship Id="rId16" Type="http://schemas.openxmlformats.org/officeDocument/2006/relationships/slideLayout" Target="../slideLayouts/slideLayout708.xml"/><Relationship Id="rId20" Type="http://schemas.openxmlformats.org/officeDocument/2006/relationships/slideLayout" Target="../slideLayouts/slideLayout712.xml"/><Relationship Id="rId29" Type="http://schemas.openxmlformats.org/officeDocument/2006/relationships/slideLayout" Target="../slideLayouts/slideLayout721.xml"/><Relationship Id="rId1" Type="http://schemas.openxmlformats.org/officeDocument/2006/relationships/slideLayout" Target="../slideLayouts/slideLayout693.xml"/><Relationship Id="rId6" Type="http://schemas.openxmlformats.org/officeDocument/2006/relationships/slideLayout" Target="../slideLayouts/slideLayout698.xml"/><Relationship Id="rId11" Type="http://schemas.openxmlformats.org/officeDocument/2006/relationships/slideLayout" Target="../slideLayouts/slideLayout703.xml"/><Relationship Id="rId24" Type="http://schemas.openxmlformats.org/officeDocument/2006/relationships/slideLayout" Target="../slideLayouts/slideLayout716.xml"/><Relationship Id="rId32" Type="http://schemas.openxmlformats.org/officeDocument/2006/relationships/slideLayout" Target="../slideLayouts/slideLayout724.xml"/><Relationship Id="rId37" Type="http://schemas.openxmlformats.org/officeDocument/2006/relationships/theme" Target="../theme/theme25.xml"/><Relationship Id="rId5" Type="http://schemas.openxmlformats.org/officeDocument/2006/relationships/slideLayout" Target="../slideLayouts/slideLayout697.xml"/><Relationship Id="rId15" Type="http://schemas.openxmlformats.org/officeDocument/2006/relationships/slideLayout" Target="../slideLayouts/slideLayout707.xml"/><Relationship Id="rId23" Type="http://schemas.openxmlformats.org/officeDocument/2006/relationships/slideLayout" Target="../slideLayouts/slideLayout715.xml"/><Relationship Id="rId28" Type="http://schemas.openxmlformats.org/officeDocument/2006/relationships/slideLayout" Target="../slideLayouts/slideLayout720.xml"/><Relationship Id="rId36" Type="http://schemas.openxmlformats.org/officeDocument/2006/relationships/slideLayout" Target="../slideLayouts/slideLayout728.xml"/><Relationship Id="rId10" Type="http://schemas.openxmlformats.org/officeDocument/2006/relationships/slideLayout" Target="../slideLayouts/slideLayout702.xml"/><Relationship Id="rId19" Type="http://schemas.openxmlformats.org/officeDocument/2006/relationships/slideLayout" Target="../slideLayouts/slideLayout711.xml"/><Relationship Id="rId31" Type="http://schemas.openxmlformats.org/officeDocument/2006/relationships/slideLayout" Target="../slideLayouts/slideLayout723.xml"/><Relationship Id="rId4" Type="http://schemas.openxmlformats.org/officeDocument/2006/relationships/slideLayout" Target="../slideLayouts/slideLayout696.xml"/><Relationship Id="rId9" Type="http://schemas.openxmlformats.org/officeDocument/2006/relationships/slideLayout" Target="../slideLayouts/slideLayout701.xml"/><Relationship Id="rId14" Type="http://schemas.openxmlformats.org/officeDocument/2006/relationships/slideLayout" Target="../slideLayouts/slideLayout706.xml"/><Relationship Id="rId22" Type="http://schemas.openxmlformats.org/officeDocument/2006/relationships/slideLayout" Target="../slideLayouts/slideLayout714.xml"/><Relationship Id="rId27" Type="http://schemas.openxmlformats.org/officeDocument/2006/relationships/slideLayout" Target="../slideLayouts/slideLayout719.xml"/><Relationship Id="rId30" Type="http://schemas.openxmlformats.org/officeDocument/2006/relationships/slideLayout" Target="../slideLayouts/slideLayout722.xml"/><Relationship Id="rId35" Type="http://schemas.openxmlformats.org/officeDocument/2006/relationships/slideLayout" Target="../slideLayouts/slideLayout727.xml"/><Relationship Id="rId8" Type="http://schemas.openxmlformats.org/officeDocument/2006/relationships/slideLayout" Target="../slideLayouts/slideLayout700.xml"/><Relationship Id="rId3" Type="http://schemas.openxmlformats.org/officeDocument/2006/relationships/slideLayout" Target="../slideLayouts/slideLayout69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6.xml"/><Relationship Id="rId13" Type="http://schemas.openxmlformats.org/officeDocument/2006/relationships/slideLayout" Target="../slideLayouts/slideLayout741.xml"/><Relationship Id="rId18" Type="http://schemas.openxmlformats.org/officeDocument/2006/relationships/slideLayout" Target="../slideLayouts/slideLayout746.xml"/><Relationship Id="rId26" Type="http://schemas.openxmlformats.org/officeDocument/2006/relationships/slideLayout" Target="../slideLayouts/slideLayout754.xml"/><Relationship Id="rId3" Type="http://schemas.openxmlformats.org/officeDocument/2006/relationships/slideLayout" Target="../slideLayouts/slideLayout731.xml"/><Relationship Id="rId21" Type="http://schemas.openxmlformats.org/officeDocument/2006/relationships/slideLayout" Target="../slideLayouts/slideLayout749.xml"/><Relationship Id="rId7" Type="http://schemas.openxmlformats.org/officeDocument/2006/relationships/slideLayout" Target="../slideLayouts/slideLayout735.xml"/><Relationship Id="rId12" Type="http://schemas.openxmlformats.org/officeDocument/2006/relationships/slideLayout" Target="../slideLayouts/slideLayout740.xml"/><Relationship Id="rId17" Type="http://schemas.openxmlformats.org/officeDocument/2006/relationships/slideLayout" Target="../slideLayouts/slideLayout745.xml"/><Relationship Id="rId25" Type="http://schemas.openxmlformats.org/officeDocument/2006/relationships/slideLayout" Target="../slideLayouts/slideLayout753.xml"/><Relationship Id="rId2" Type="http://schemas.openxmlformats.org/officeDocument/2006/relationships/slideLayout" Target="../slideLayouts/slideLayout730.xml"/><Relationship Id="rId16" Type="http://schemas.openxmlformats.org/officeDocument/2006/relationships/slideLayout" Target="../slideLayouts/slideLayout744.xml"/><Relationship Id="rId20" Type="http://schemas.openxmlformats.org/officeDocument/2006/relationships/slideLayout" Target="../slideLayouts/slideLayout748.xml"/><Relationship Id="rId1" Type="http://schemas.openxmlformats.org/officeDocument/2006/relationships/slideLayout" Target="../slideLayouts/slideLayout729.xml"/><Relationship Id="rId6" Type="http://schemas.openxmlformats.org/officeDocument/2006/relationships/slideLayout" Target="../slideLayouts/slideLayout734.xml"/><Relationship Id="rId11" Type="http://schemas.openxmlformats.org/officeDocument/2006/relationships/slideLayout" Target="../slideLayouts/slideLayout739.xml"/><Relationship Id="rId24" Type="http://schemas.openxmlformats.org/officeDocument/2006/relationships/slideLayout" Target="../slideLayouts/slideLayout752.xml"/><Relationship Id="rId5" Type="http://schemas.openxmlformats.org/officeDocument/2006/relationships/slideLayout" Target="../slideLayouts/slideLayout733.xml"/><Relationship Id="rId15" Type="http://schemas.openxmlformats.org/officeDocument/2006/relationships/slideLayout" Target="../slideLayouts/slideLayout743.xml"/><Relationship Id="rId23" Type="http://schemas.openxmlformats.org/officeDocument/2006/relationships/slideLayout" Target="../slideLayouts/slideLayout751.xml"/><Relationship Id="rId28" Type="http://schemas.openxmlformats.org/officeDocument/2006/relationships/theme" Target="../theme/theme26.xml"/><Relationship Id="rId10" Type="http://schemas.openxmlformats.org/officeDocument/2006/relationships/slideLayout" Target="../slideLayouts/slideLayout738.xml"/><Relationship Id="rId19" Type="http://schemas.openxmlformats.org/officeDocument/2006/relationships/slideLayout" Target="../slideLayouts/slideLayout747.xml"/><Relationship Id="rId4" Type="http://schemas.openxmlformats.org/officeDocument/2006/relationships/slideLayout" Target="../slideLayouts/slideLayout732.xml"/><Relationship Id="rId9" Type="http://schemas.openxmlformats.org/officeDocument/2006/relationships/slideLayout" Target="../slideLayouts/slideLayout737.xml"/><Relationship Id="rId14" Type="http://schemas.openxmlformats.org/officeDocument/2006/relationships/slideLayout" Target="../slideLayouts/slideLayout742.xml"/><Relationship Id="rId22" Type="http://schemas.openxmlformats.org/officeDocument/2006/relationships/slideLayout" Target="../slideLayouts/slideLayout750.xml"/><Relationship Id="rId27" Type="http://schemas.openxmlformats.org/officeDocument/2006/relationships/slideLayout" Target="../slideLayouts/slideLayout755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slideLayout" Target="../slideLayouts/slideLayout758.xml"/><Relationship Id="rId7" Type="http://schemas.openxmlformats.org/officeDocument/2006/relationships/theme" Target="../theme/theme27.xml"/><Relationship Id="rId2" Type="http://schemas.openxmlformats.org/officeDocument/2006/relationships/slideLayout" Target="../slideLayouts/slideLayout757.xml"/><Relationship Id="rId1" Type="http://schemas.openxmlformats.org/officeDocument/2006/relationships/slideLayout" Target="../slideLayouts/slideLayout756.xml"/><Relationship Id="rId6" Type="http://schemas.openxmlformats.org/officeDocument/2006/relationships/slideLayout" Target="../slideLayouts/slideLayout761.xml"/><Relationship Id="rId5" Type="http://schemas.openxmlformats.org/officeDocument/2006/relationships/slideLayout" Target="../slideLayouts/slideLayout760.xml"/><Relationship Id="rId4" Type="http://schemas.openxmlformats.org/officeDocument/2006/relationships/slideLayout" Target="../slideLayouts/slideLayout759.xml"/></Relationships>
</file>

<file path=ppt/slideMasters/_rels/slideMaster2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4.xml"/><Relationship Id="rId18" Type="http://schemas.openxmlformats.org/officeDocument/2006/relationships/slideLayout" Target="../slideLayouts/slideLayout779.xml"/><Relationship Id="rId26" Type="http://schemas.openxmlformats.org/officeDocument/2006/relationships/slideLayout" Target="../slideLayouts/slideLayout787.xml"/><Relationship Id="rId39" Type="http://schemas.openxmlformats.org/officeDocument/2006/relationships/slideLayout" Target="../slideLayouts/slideLayout800.xml"/><Relationship Id="rId21" Type="http://schemas.openxmlformats.org/officeDocument/2006/relationships/slideLayout" Target="../slideLayouts/slideLayout782.xml"/><Relationship Id="rId34" Type="http://schemas.openxmlformats.org/officeDocument/2006/relationships/slideLayout" Target="../slideLayouts/slideLayout795.xml"/><Relationship Id="rId42" Type="http://schemas.openxmlformats.org/officeDocument/2006/relationships/slideLayout" Target="../slideLayouts/slideLayout803.xml"/><Relationship Id="rId7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63.xml"/><Relationship Id="rId16" Type="http://schemas.openxmlformats.org/officeDocument/2006/relationships/slideLayout" Target="../slideLayouts/slideLayout777.xml"/><Relationship Id="rId29" Type="http://schemas.openxmlformats.org/officeDocument/2006/relationships/slideLayout" Target="../slideLayouts/slideLayout790.xml"/><Relationship Id="rId1" Type="http://schemas.openxmlformats.org/officeDocument/2006/relationships/slideLayout" Target="../slideLayouts/slideLayout762.xml"/><Relationship Id="rId6" Type="http://schemas.openxmlformats.org/officeDocument/2006/relationships/slideLayout" Target="../slideLayouts/slideLayout767.xml"/><Relationship Id="rId11" Type="http://schemas.openxmlformats.org/officeDocument/2006/relationships/slideLayout" Target="../slideLayouts/slideLayout772.xml"/><Relationship Id="rId24" Type="http://schemas.openxmlformats.org/officeDocument/2006/relationships/slideLayout" Target="../slideLayouts/slideLayout785.xml"/><Relationship Id="rId32" Type="http://schemas.openxmlformats.org/officeDocument/2006/relationships/slideLayout" Target="../slideLayouts/slideLayout793.xml"/><Relationship Id="rId37" Type="http://schemas.openxmlformats.org/officeDocument/2006/relationships/slideLayout" Target="../slideLayouts/slideLayout798.xml"/><Relationship Id="rId40" Type="http://schemas.openxmlformats.org/officeDocument/2006/relationships/slideLayout" Target="../slideLayouts/slideLayout801.xml"/><Relationship Id="rId45" Type="http://schemas.openxmlformats.org/officeDocument/2006/relationships/slideLayout" Target="../slideLayouts/slideLayout806.xml"/><Relationship Id="rId5" Type="http://schemas.openxmlformats.org/officeDocument/2006/relationships/slideLayout" Target="../slideLayouts/slideLayout766.xml"/><Relationship Id="rId15" Type="http://schemas.openxmlformats.org/officeDocument/2006/relationships/slideLayout" Target="../slideLayouts/slideLayout776.xml"/><Relationship Id="rId23" Type="http://schemas.openxmlformats.org/officeDocument/2006/relationships/slideLayout" Target="../slideLayouts/slideLayout784.xml"/><Relationship Id="rId28" Type="http://schemas.openxmlformats.org/officeDocument/2006/relationships/slideLayout" Target="../slideLayouts/slideLayout789.xml"/><Relationship Id="rId36" Type="http://schemas.openxmlformats.org/officeDocument/2006/relationships/slideLayout" Target="../slideLayouts/slideLayout797.xml"/><Relationship Id="rId10" Type="http://schemas.openxmlformats.org/officeDocument/2006/relationships/slideLayout" Target="../slideLayouts/slideLayout771.xml"/><Relationship Id="rId19" Type="http://schemas.openxmlformats.org/officeDocument/2006/relationships/slideLayout" Target="../slideLayouts/slideLayout780.xml"/><Relationship Id="rId31" Type="http://schemas.openxmlformats.org/officeDocument/2006/relationships/slideLayout" Target="../slideLayouts/slideLayout792.xml"/><Relationship Id="rId44" Type="http://schemas.openxmlformats.org/officeDocument/2006/relationships/slideLayout" Target="../slideLayouts/slideLayout805.xml"/><Relationship Id="rId4" Type="http://schemas.openxmlformats.org/officeDocument/2006/relationships/slideLayout" Target="../slideLayouts/slideLayout765.xml"/><Relationship Id="rId9" Type="http://schemas.openxmlformats.org/officeDocument/2006/relationships/slideLayout" Target="../slideLayouts/slideLayout770.xml"/><Relationship Id="rId14" Type="http://schemas.openxmlformats.org/officeDocument/2006/relationships/slideLayout" Target="../slideLayouts/slideLayout775.xml"/><Relationship Id="rId22" Type="http://schemas.openxmlformats.org/officeDocument/2006/relationships/slideLayout" Target="../slideLayouts/slideLayout783.xml"/><Relationship Id="rId27" Type="http://schemas.openxmlformats.org/officeDocument/2006/relationships/slideLayout" Target="../slideLayouts/slideLayout788.xml"/><Relationship Id="rId30" Type="http://schemas.openxmlformats.org/officeDocument/2006/relationships/slideLayout" Target="../slideLayouts/slideLayout791.xml"/><Relationship Id="rId35" Type="http://schemas.openxmlformats.org/officeDocument/2006/relationships/slideLayout" Target="../slideLayouts/slideLayout796.xml"/><Relationship Id="rId43" Type="http://schemas.openxmlformats.org/officeDocument/2006/relationships/slideLayout" Target="../slideLayouts/slideLayout804.xml"/><Relationship Id="rId8" Type="http://schemas.openxmlformats.org/officeDocument/2006/relationships/slideLayout" Target="../slideLayouts/slideLayout769.xml"/><Relationship Id="rId3" Type="http://schemas.openxmlformats.org/officeDocument/2006/relationships/slideLayout" Target="../slideLayouts/slideLayout764.xml"/><Relationship Id="rId12" Type="http://schemas.openxmlformats.org/officeDocument/2006/relationships/slideLayout" Target="../slideLayouts/slideLayout773.xml"/><Relationship Id="rId17" Type="http://schemas.openxmlformats.org/officeDocument/2006/relationships/slideLayout" Target="../slideLayouts/slideLayout778.xml"/><Relationship Id="rId25" Type="http://schemas.openxmlformats.org/officeDocument/2006/relationships/slideLayout" Target="../slideLayouts/slideLayout786.xml"/><Relationship Id="rId33" Type="http://schemas.openxmlformats.org/officeDocument/2006/relationships/slideLayout" Target="../slideLayouts/slideLayout794.xml"/><Relationship Id="rId38" Type="http://schemas.openxmlformats.org/officeDocument/2006/relationships/slideLayout" Target="../slideLayouts/slideLayout799.xml"/><Relationship Id="rId46" Type="http://schemas.openxmlformats.org/officeDocument/2006/relationships/theme" Target="../theme/theme28.xml"/><Relationship Id="rId20" Type="http://schemas.openxmlformats.org/officeDocument/2006/relationships/slideLayout" Target="../slideLayouts/slideLayout781.xml"/><Relationship Id="rId41" Type="http://schemas.openxmlformats.org/officeDocument/2006/relationships/slideLayout" Target="../slideLayouts/slideLayout802.xml"/></Relationships>
</file>

<file path=ppt/slideMasters/_rels/slideMaster2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9.xml"/><Relationship Id="rId18" Type="http://schemas.openxmlformats.org/officeDocument/2006/relationships/slideLayout" Target="../slideLayouts/slideLayout824.xml"/><Relationship Id="rId26" Type="http://schemas.openxmlformats.org/officeDocument/2006/relationships/slideLayout" Target="../slideLayouts/slideLayout832.xml"/><Relationship Id="rId21" Type="http://schemas.openxmlformats.org/officeDocument/2006/relationships/slideLayout" Target="../slideLayouts/slideLayout827.xml"/><Relationship Id="rId34" Type="http://schemas.openxmlformats.org/officeDocument/2006/relationships/slideLayout" Target="../slideLayouts/slideLayout840.xml"/><Relationship Id="rId7" Type="http://schemas.openxmlformats.org/officeDocument/2006/relationships/slideLayout" Target="../slideLayouts/slideLayout813.xml"/><Relationship Id="rId12" Type="http://schemas.openxmlformats.org/officeDocument/2006/relationships/slideLayout" Target="../slideLayouts/slideLayout818.xml"/><Relationship Id="rId17" Type="http://schemas.openxmlformats.org/officeDocument/2006/relationships/slideLayout" Target="../slideLayouts/slideLayout823.xml"/><Relationship Id="rId25" Type="http://schemas.openxmlformats.org/officeDocument/2006/relationships/slideLayout" Target="../slideLayouts/slideLayout831.xml"/><Relationship Id="rId33" Type="http://schemas.openxmlformats.org/officeDocument/2006/relationships/slideLayout" Target="../slideLayouts/slideLayout839.xml"/><Relationship Id="rId38" Type="http://schemas.openxmlformats.org/officeDocument/2006/relationships/theme" Target="../theme/theme29.xml"/><Relationship Id="rId2" Type="http://schemas.openxmlformats.org/officeDocument/2006/relationships/slideLayout" Target="../slideLayouts/slideLayout808.xml"/><Relationship Id="rId16" Type="http://schemas.openxmlformats.org/officeDocument/2006/relationships/slideLayout" Target="../slideLayouts/slideLayout822.xml"/><Relationship Id="rId20" Type="http://schemas.openxmlformats.org/officeDocument/2006/relationships/slideLayout" Target="../slideLayouts/slideLayout826.xml"/><Relationship Id="rId29" Type="http://schemas.openxmlformats.org/officeDocument/2006/relationships/slideLayout" Target="../slideLayouts/slideLayout835.xml"/><Relationship Id="rId1" Type="http://schemas.openxmlformats.org/officeDocument/2006/relationships/slideLayout" Target="../slideLayouts/slideLayout807.xml"/><Relationship Id="rId6" Type="http://schemas.openxmlformats.org/officeDocument/2006/relationships/slideLayout" Target="../slideLayouts/slideLayout812.xml"/><Relationship Id="rId11" Type="http://schemas.openxmlformats.org/officeDocument/2006/relationships/slideLayout" Target="../slideLayouts/slideLayout817.xml"/><Relationship Id="rId24" Type="http://schemas.openxmlformats.org/officeDocument/2006/relationships/slideLayout" Target="../slideLayouts/slideLayout830.xml"/><Relationship Id="rId32" Type="http://schemas.openxmlformats.org/officeDocument/2006/relationships/slideLayout" Target="../slideLayouts/slideLayout838.xml"/><Relationship Id="rId37" Type="http://schemas.openxmlformats.org/officeDocument/2006/relationships/slideLayout" Target="../slideLayouts/slideLayout843.xml"/><Relationship Id="rId5" Type="http://schemas.openxmlformats.org/officeDocument/2006/relationships/slideLayout" Target="../slideLayouts/slideLayout811.xml"/><Relationship Id="rId15" Type="http://schemas.openxmlformats.org/officeDocument/2006/relationships/slideLayout" Target="../slideLayouts/slideLayout821.xml"/><Relationship Id="rId23" Type="http://schemas.openxmlformats.org/officeDocument/2006/relationships/slideLayout" Target="../slideLayouts/slideLayout829.xml"/><Relationship Id="rId28" Type="http://schemas.openxmlformats.org/officeDocument/2006/relationships/slideLayout" Target="../slideLayouts/slideLayout834.xml"/><Relationship Id="rId36" Type="http://schemas.openxmlformats.org/officeDocument/2006/relationships/slideLayout" Target="../slideLayouts/slideLayout842.xml"/><Relationship Id="rId10" Type="http://schemas.openxmlformats.org/officeDocument/2006/relationships/slideLayout" Target="../slideLayouts/slideLayout816.xml"/><Relationship Id="rId19" Type="http://schemas.openxmlformats.org/officeDocument/2006/relationships/slideLayout" Target="../slideLayouts/slideLayout825.xml"/><Relationship Id="rId31" Type="http://schemas.openxmlformats.org/officeDocument/2006/relationships/slideLayout" Target="../slideLayouts/slideLayout837.xml"/><Relationship Id="rId4" Type="http://schemas.openxmlformats.org/officeDocument/2006/relationships/slideLayout" Target="../slideLayouts/slideLayout810.xml"/><Relationship Id="rId9" Type="http://schemas.openxmlformats.org/officeDocument/2006/relationships/slideLayout" Target="../slideLayouts/slideLayout815.xml"/><Relationship Id="rId14" Type="http://schemas.openxmlformats.org/officeDocument/2006/relationships/slideLayout" Target="../slideLayouts/slideLayout820.xml"/><Relationship Id="rId22" Type="http://schemas.openxmlformats.org/officeDocument/2006/relationships/slideLayout" Target="../slideLayouts/slideLayout828.xml"/><Relationship Id="rId27" Type="http://schemas.openxmlformats.org/officeDocument/2006/relationships/slideLayout" Target="../slideLayouts/slideLayout833.xml"/><Relationship Id="rId30" Type="http://schemas.openxmlformats.org/officeDocument/2006/relationships/slideLayout" Target="../slideLayouts/slideLayout836.xml"/><Relationship Id="rId35" Type="http://schemas.openxmlformats.org/officeDocument/2006/relationships/slideLayout" Target="../slideLayouts/slideLayout841.xml"/><Relationship Id="rId8" Type="http://schemas.openxmlformats.org/officeDocument/2006/relationships/slideLayout" Target="../slideLayouts/slideLayout814.xml"/><Relationship Id="rId3" Type="http://schemas.openxmlformats.org/officeDocument/2006/relationships/slideLayout" Target="../slideLayouts/slideLayout80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3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6.xml"/><Relationship Id="rId18" Type="http://schemas.openxmlformats.org/officeDocument/2006/relationships/slideLayout" Target="../slideLayouts/slideLayout861.xml"/><Relationship Id="rId26" Type="http://schemas.openxmlformats.org/officeDocument/2006/relationships/slideLayout" Target="../slideLayouts/slideLayout869.xml"/><Relationship Id="rId39" Type="http://schemas.openxmlformats.org/officeDocument/2006/relationships/theme" Target="../theme/theme30.xml"/><Relationship Id="rId21" Type="http://schemas.openxmlformats.org/officeDocument/2006/relationships/slideLayout" Target="../slideLayouts/slideLayout864.xml"/><Relationship Id="rId34" Type="http://schemas.openxmlformats.org/officeDocument/2006/relationships/slideLayout" Target="../slideLayouts/slideLayout877.xml"/><Relationship Id="rId7" Type="http://schemas.openxmlformats.org/officeDocument/2006/relationships/slideLayout" Target="../slideLayouts/slideLayout850.xml"/><Relationship Id="rId12" Type="http://schemas.openxmlformats.org/officeDocument/2006/relationships/slideLayout" Target="../slideLayouts/slideLayout855.xml"/><Relationship Id="rId17" Type="http://schemas.openxmlformats.org/officeDocument/2006/relationships/slideLayout" Target="../slideLayouts/slideLayout860.xml"/><Relationship Id="rId25" Type="http://schemas.openxmlformats.org/officeDocument/2006/relationships/slideLayout" Target="../slideLayouts/slideLayout868.xml"/><Relationship Id="rId33" Type="http://schemas.openxmlformats.org/officeDocument/2006/relationships/slideLayout" Target="../slideLayouts/slideLayout876.xml"/><Relationship Id="rId38" Type="http://schemas.openxmlformats.org/officeDocument/2006/relationships/slideLayout" Target="../slideLayouts/slideLayout881.xml"/><Relationship Id="rId2" Type="http://schemas.openxmlformats.org/officeDocument/2006/relationships/slideLayout" Target="../slideLayouts/slideLayout845.xml"/><Relationship Id="rId16" Type="http://schemas.openxmlformats.org/officeDocument/2006/relationships/slideLayout" Target="../slideLayouts/slideLayout859.xml"/><Relationship Id="rId20" Type="http://schemas.openxmlformats.org/officeDocument/2006/relationships/slideLayout" Target="../slideLayouts/slideLayout863.xml"/><Relationship Id="rId29" Type="http://schemas.openxmlformats.org/officeDocument/2006/relationships/slideLayout" Target="../slideLayouts/slideLayout872.xml"/><Relationship Id="rId1" Type="http://schemas.openxmlformats.org/officeDocument/2006/relationships/slideLayout" Target="../slideLayouts/slideLayout844.xml"/><Relationship Id="rId6" Type="http://schemas.openxmlformats.org/officeDocument/2006/relationships/slideLayout" Target="../slideLayouts/slideLayout849.xml"/><Relationship Id="rId11" Type="http://schemas.openxmlformats.org/officeDocument/2006/relationships/slideLayout" Target="../slideLayouts/slideLayout854.xml"/><Relationship Id="rId24" Type="http://schemas.openxmlformats.org/officeDocument/2006/relationships/slideLayout" Target="../slideLayouts/slideLayout867.xml"/><Relationship Id="rId32" Type="http://schemas.openxmlformats.org/officeDocument/2006/relationships/slideLayout" Target="../slideLayouts/slideLayout875.xml"/><Relationship Id="rId37" Type="http://schemas.openxmlformats.org/officeDocument/2006/relationships/slideLayout" Target="../slideLayouts/slideLayout880.xml"/><Relationship Id="rId5" Type="http://schemas.openxmlformats.org/officeDocument/2006/relationships/slideLayout" Target="../slideLayouts/slideLayout848.xml"/><Relationship Id="rId15" Type="http://schemas.openxmlformats.org/officeDocument/2006/relationships/slideLayout" Target="../slideLayouts/slideLayout858.xml"/><Relationship Id="rId23" Type="http://schemas.openxmlformats.org/officeDocument/2006/relationships/slideLayout" Target="../slideLayouts/slideLayout866.xml"/><Relationship Id="rId28" Type="http://schemas.openxmlformats.org/officeDocument/2006/relationships/slideLayout" Target="../slideLayouts/slideLayout871.xml"/><Relationship Id="rId36" Type="http://schemas.openxmlformats.org/officeDocument/2006/relationships/slideLayout" Target="../slideLayouts/slideLayout879.xml"/><Relationship Id="rId10" Type="http://schemas.openxmlformats.org/officeDocument/2006/relationships/slideLayout" Target="../slideLayouts/slideLayout853.xml"/><Relationship Id="rId19" Type="http://schemas.openxmlformats.org/officeDocument/2006/relationships/slideLayout" Target="../slideLayouts/slideLayout862.xml"/><Relationship Id="rId31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47.xml"/><Relationship Id="rId9" Type="http://schemas.openxmlformats.org/officeDocument/2006/relationships/slideLayout" Target="../slideLayouts/slideLayout852.xml"/><Relationship Id="rId14" Type="http://schemas.openxmlformats.org/officeDocument/2006/relationships/slideLayout" Target="../slideLayouts/slideLayout857.xml"/><Relationship Id="rId22" Type="http://schemas.openxmlformats.org/officeDocument/2006/relationships/slideLayout" Target="../slideLayouts/slideLayout865.xml"/><Relationship Id="rId27" Type="http://schemas.openxmlformats.org/officeDocument/2006/relationships/slideLayout" Target="../slideLayouts/slideLayout870.xml"/><Relationship Id="rId30" Type="http://schemas.openxmlformats.org/officeDocument/2006/relationships/slideLayout" Target="../slideLayouts/slideLayout873.xml"/><Relationship Id="rId35" Type="http://schemas.openxmlformats.org/officeDocument/2006/relationships/slideLayout" Target="../slideLayouts/slideLayout878.xml"/><Relationship Id="rId8" Type="http://schemas.openxmlformats.org/officeDocument/2006/relationships/slideLayout" Target="../slideLayouts/slideLayout851.xml"/><Relationship Id="rId3" Type="http://schemas.openxmlformats.org/officeDocument/2006/relationships/slideLayout" Target="../slideLayouts/slideLayout846.xml"/></Relationships>
</file>

<file path=ppt/slideMasters/_rels/slideMaster3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4.xml"/><Relationship Id="rId18" Type="http://schemas.openxmlformats.org/officeDocument/2006/relationships/slideLayout" Target="../slideLayouts/slideLayout899.xml"/><Relationship Id="rId26" Type="http://schemas.openxmlformats.org/officeDocument/2006/relationships/slideLayout" Target="../slideLayouts/slideLayout907.xml"/><Relationship Id="rId21" Type="http://schemas.openxmlformats.org/officeDocument/2006/relationships/slideLayout" Target="../slideLayouts/slideLayout902.xml"/><Relationship Id="rId34" Type="http://schemas.openxmlformats.org/officeDocument/2006/relationships/slideLayout" Target="../slideLayouts/slideLayout915.xml"/><Relationship Id="rId7" Type="http://schemas.openxmlformats.org/officeDocument/2006/relationships/slideLayout" Target="../slideLayouts/slideLayout888.xml"/><Relationship Id="rId12" Type="http://schemas.openxmlformats.org/officeDocument/2006/relationships/slideLayout" Target="../slideLayouts/slideLayout893.xml"/><Relationship Id="rId17" Type="http://schemas.openxmlformats.org/officeDocument/2006/relationships/slideLayout" Target="../slideLayouts/slideLayout898.xml"/><Relationship Id="rId25" Type="http://schemas.openxmlformats.org/officeDocument/2006/relationships/slideLayout" Target="../slideLayouts/slideLayout906.xml"/><Relationship Id="rId33" Type="http://schemas.openxmlformats.org/officeDocument/2006/relationships/slideLayout" Target="../slideLayouts/slideLayout914.xml"/><Relationship Id="rId38" Type="http://schemas.openxmlformats.org/officeDocument/2006/relationships/theme" Target="../theme/theme31.xml"/><Relationship Id="rId2" Type="http://schemas.openxmlformats.org/officeDocument/2006/relationships/slideLayout" Target="../slideLayouts/slideLayout883.xml"/><Relationship Id="rId16" Type="http://schemas.openxmlformats.org/officeDocument/2006/relationships/slideLayout" Target="../slideLayouts/slideLayout897.xml"/><Relationship Id="rId20" Type="http://schemas.openxmlformats.org/officeDocument/2006/relationships/slideLayout" Target="../slideLayouts/slideLayout901.xml"/><Relationship Id="rId29" Type="http://schemas.openxmlformats.org/officeDocument/2006/relationships/slideLayout" Target="../slideLayouts/slideLayout910.xml"/><Relationship Id="rId1" Type="http://schemas.openxmlformats.org/officeDocument/2006/relationships/slideLayout" Target="../slideLayouts/slideLayout882.xml"/><Relationship Id="rId6" Type="http://schemas.openxmlformats.org/officeDocument/2006/relationships/slideLayout" Target="../slideLayouts/slideLayout887.xml"/><Relationship Id="rId11" Type="http://schemas.openxmlformats.org/officeDocument/2006/relationships/slideLayout" Target="../slideLayouts/slideLayout892.xml"/><Relationship Id="rId24" Type="http://schemas.openxmlformats.org/officeDocument/2006/relationships/slideLayout" Target="../slideLayouts/slideLayout905.xml"/><Relationship Id="rId32" Type="http://schemas.openxmlformats.org/officeDocument/2006/relationships/slideLayout" Target="../slideLayouts/slideLayout913.xml"/><Relationship Id="rId37" Type="http://schemas.openxmlformats.org/officeDocument/2006/relationships/slideLayout" Target="../slideLayouts/slideLayout918.xml"/><Relationship Id="rId5" Type="http://schemas.openxmlformats.org/officeDocument/2006/relationships/slideLayout" Target="../slideLayouts/slideLayout886.xml"/><Relationship Id="rId15" Type="http://schemas.openxmlformats.org/officeDocument/2006/relationships/slideLayout" Target="../slideLayouts/slideLayout896.xml"/><Relationship Id="rId23" Type="http://schemas.openxmlformats.org/officeDocument/2006/relationships/slideLayout" Target="../slideLayouts/slideLayout904.xml"/><Relationship Id="rId28" Type="http://schemas.openxmlformats.org/officeDocument/2006/relationships/slideLayout" Target="../slideLayouts/slideLayout909.xml"/><Relationship Id="rId36" Type="http://schemas.openxmlformats.org/officeDocument/2006/relationships/slideLayout" Target="../slideLayouts/slideLayout917.xml"/><Relationship Id="rId10" Type="http://schemas.openxmlformats.org/officeDocument/2006/relationships/slideLayout" Target="../slideLayouts/slideLayout891.xml"/><Relationship Id="rId19" Type="http://schemas.openxmlformats.org/officeDocument/2006/relationships/slideLayout" Target="../slideLayouts/slideLayout900.xml"/><Relationship Id="rId31" Type="http://schemas.openxmlformats.org/officeDocument/2006/relationships/slideLayout" Target="../slideLayouts/slideLayout912.xml"/><Relationship Id="rId4" Type="http://schemas.openxmlformats.org/officeDocument/2006/relationships/slideLayout" Target="../slideLayouts/slideLayout885.xml"/><Relationship Id="rId9" Type="http://schemas.openxmlformats.org/officeDocument/2006/relationships/slideLayout" Target="../slideLayouts/slideLayout890.xml"/><Relationship Id="rId14" Type="http://schemas.openxmlformats.org/officeDocument/2006/relationships/slideLayout" Target="../slideLayouts/slideLayout895.xml"/><Relationship Id="rId22" Type="http://schemas.openxmlformats.org/officeDocument/2006/relationships/slideLayout" Target="../slideLayouts/slideLayout903.xml"/><Relationship Id="rId27" Type="http://schemas.openxmlformats.org/officeDocument/2006/relationships/slideLayout" Target="../slideLayouts/slideLayout908.xml"/><Relationship Id="rId30" Type="http://schemas.openxmlformats.org/officeDocument/2006/relationships/slideLayout" Target="../slideLayouts/slideLayout911.xml"/><Relationship Id="rId35" Type="http://schemas.openxmlformats.org/officeDocument/2006/relationships/slideLayout" Target="../slideLayouts/slideLayout916.xml"/><Relationship Id="rId8" Type="http://schemas.openxmlformats.org/officeDocument/2006/relationships/slideLayout" Target="../slideLayouts/slideLayout889.xml"/><Relationship Id="rId3" Type="http://schemas.openxmlformats.org/officeDocument/2006/relationships/slideLayout" Target="../slideLayouts/slideLayout884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6.xml"/><Relationship Id="rId13" Type="http://schemas.openxmlformats.org/officeDocument/2006/relationships/slideLayout" Target="../slideLayouts/slideLayout931.xml"/><Relationship Id="rId3" Type="http://schemas.openxmlformats.org/officeDocument/2006/relationships/slideLayout" Target="../slideLayouts/slideLayout921.xml"/><Relationship Id="rId7" Type="http://schemas.openxmlformats.org/officeDocument/2006/relationships/slideLayout" Target="../slideLayouts/slideLayout925.xml"/><Relationship Id="rId12" Type="http://schemas.openxmlformats.org/officeDocument/2006/relationships/slideLayout" Target="../slideLayouts/slideLayout930.xml"/><Relationship Id="rId2" Type="http://schemas.openxmlformats.org/officeDocument/2006/relationships/slideLayout" Target="../slideLayouts/slideLayout920.xml"/><Relationship Id="rId1" Type="http://schemas.openxmlformats.org/officeDocument/2006/relationships/slideLayout" Target="../slideLayouts/slideLayout919.xml"/><Relationship Id="rId6" Type="http://schemas.openxmlformats.org/officeDocument/2006/relationships/slideLayout" Target="../slideLayouts/slideLayout924.xml"/><Relationship Id="rId11" Type="http://schemas.openxmlformats.org/officeDocument/2006/relationships/slideLayout" Target="../slideLayouts/slideLayout929.xml"/><Relationship Id="rId5" Type="http://schemas.openxmlformats.org/officeDocument/2006/relationships/slideLayout" Target="../slideLayouts/slideLayout923.xml"/><Relationship Id="rId15" Type="http://schemas.openxmlformats.org/officeDocument/2006/relationships/theme" Target="../theme/theme32.xml"/><Relationship Id="rId10" Type="http://schemas.openxmlformats.org/officeDocument/2006/relationships/slideLayout" Target="../slideLayouts/slideLayout928.xml"/><Relationship Id="rId4" Type="http://schemas.openxmlformats.org/officeDocument/2006/relationships/slideLayout" Target="../slideLayouts/slideLayout922.xml"/><Relationship Id="rId9" Type="http://schemas.openxmlformats.org/officeDocument/2006/relationships/slideLayout" Target="../slideLayouts/slideLayout927.xml"/><Relationship Id="rId14" Type="http://schemas.openxmlformats.org/officeDocument/2006/relationships/slideLayout" Target="../slideLayouts/slideLayout932.xml"/></Relationships>
</file>

<file path=ppt/slideMasters/_rels/slideMaster3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45.xml"/><Relationship Id="rId18" Type="http://schemas.openxmlformats.org/officeDocument/2006/relationships/slideLayout" Target="../slideLayouts/slideLayout950.xml"/><Relationship Id="rId26" Type="http://schemas.openxmlformats.org/officeDocument/2006/relationships/slideLayout" Target="../slideLayouts/slideLayout958.xml"/><Relationship Id="rId39" Type="http://schemas.openxmlformats.org/officeDocument/2006/relationships/theme" Target="../theme/theme33.xml"/><Relationship Id="rId21" Type="http://schemas.openxmlformats.org/officeDocument/2006/relationships/slideLayout" Target="../slideLayouts/slideLayout953.xml"/><Relationship Id="rId34" Type="http://schemas.openxmlformats.org/officeDocument/2006/relationships/slideLayout" Target="../slideLayouts/slideLayout966.xml"/><Relationship Id="rId7" Type="http://schemas.openxmlformats.org/officeDocument/2006/relationships/slideLayout" Target="../slideLayouts/slideLayout939.xml"/><Relationship Id="rId12" Type="http://schemas.openxmlformats.org/officeDocument/2006/relationships/slideLayout" Target="../slideLayouts/slideLayout944.xml"/><Relationship Id="rId17" Type="http://schemas.openxmlformats.org/officeDocument/2006/relationships/slideLayout" Target="../slideLayouts/slideLayout949.xml"/><Relationship Id="rId25" Type="http://schemas.openxmlformats.org/officeDocument/2006/relationships/slideLayout" Target="../slideLayouts/slideLayout957.xml"/><Relationship Id="rId33" Type="http://schemas.openxmlformats.org/officeDocument/2006/relationships/slideLayout" Target="../slideLayouts/slideLayout965.xml"/><Relationship Id="rId38" Type="http://schemas.openxmlformats.org/officeDocument/2006/relationships/slideLayout" Target="../slideLayouts/slideLayout970.xml"/><Relationship Id="rId2" Type="http://schemas.openxmlformats.org/officeDocument/2006/relationships/slideLayout" Target="../slideLayouts/slideLayout934.xml"/><Relationship Id="rId16" Type="http://schemas.openxmlformats.org/officeDocument/2006/relationships/slideLayout" Target="../slideLayouts/slideLayout948.xml"/><Relationship Id="rId20" Type="http://schemas.openxmlformats.org/officeDocument/2006/relationships/slideLayout" Target="../slideLayouts/slideLayout952.xml"/><Relationship Id="rId29" Type="http://schemas.openxmlformats.org/officeDocument/2006/relationships/slideLayout" Target="../slideLayouts/slideLayout961.xml"/><Relationship Id="rId1" Type="http://schemas.openxmlformats.org/officeDocument/2006/relationships/slideLayout" Target="../slideLayouts/slideLayout933.xml"/><Relationship Id="rId6" Type="http://schemas.openxmlformats.org/officeDocument/2006/relationships/slideLayout" Target="../slideLayouts/slideLayout938.xml"/><Relationship Id="rId11" Type="http://schemas.openxmlformats.org/officeDocument/2006/relationships/slideLayout" Target="../slideLayouts/slideLayout943.xml"/><Relationship Id="rId24" Type="http://schemas.openxmlformats.org/officeDocument/2006/relationships/slideLayout" Target="../slideLayouts/slideLayout956.xml"/><Relationship Id="rId32" Type="http://schemas.openxmlformats.org/officeDocument/2006/relationships/slideLayout" Target="../slideLayouts/slideLayout964.xml"/><Relationship Id="rId37" Type="http://schemas.openxmlformats.org/officeDocument/2006/relationships/slideLayout" Target="../slideLayouts/slideLayout969.xml"/><Relationship Id="rId5" Type="http://schemas.openxmlformats.org/officeDocument/2006/relationships/slideLayout" Target="../slideLayouts/slideLayout937.xml"/><Relationship Id="rId15" Type="http://schemas.openxmlformats.org/officeDocument/2006/relationships/slideLayout" Target="../slideLayouts/slideLayout947.xml"/><Relationship Id="rId23" Type="http://schemas.openxmlformats.org/officeDocument/2006/relationships/slideLayout" Target="../slideLayouts/slideLayout955.xml"/><Relationship Id="rId28" Type="http://schemas.openxmlformats.org/officeDocument/2006/relationships/slideLayout" Target="../slideLayouts/slideLayout960.xml"/><Relationship Id="rId36" Type="http://schemas.openxmlformats.org/officeDocument/2006/relationships/slideLayout" Target="../slideLayouts/slideLayout968.xml"/><Relationship Id="rId10" Type="http://schemas.openxmlformats.org/officeDocument/2006/relationships/slideLayout" Target="../slideLayouts/slideLayout942.xml"/><Relationship Id="rId19" Type="http://schemas.openxmlformats.org/officeDocument/2006/relationships/slideLayout" Target="../slideLayouts/slideLayout951.xml"/><Relationship Id="rId31" Type="http://schemas.openxmlformats.org/officeDocument/2006/relationships/slideLayout" Target="../slideLayouts/slideLayout963.xml"/><Relationship Id="rId4" Type="http://schemas.openxmlformats.org/officeDocument/2006/relationships/slideLayout" Target="../slideLayouts/slideLayout936.xml"/><Relationship Id="rId9" Type="http://schemas.openxmlformats.org/officeDocument/2006/relationships/slideLayout" Target="../slideLayouts/slideLayout941.xml"/><Relationship Id="rId14" Type="http://schemas.openxmlformats.org/officeDocument/2006/relationships/slideLayout" Target="../slideLayouts/slideLayout946.xml"/><Relationship Id="rId22" Type="http://schemas.openxmlformats.org/officeDocument/2006/relationships/slideLayout" Target="../slideLayouts/slideLayout954.xml"/><Relationship Id="rId27" Type="http://schemas.openxmlformats.org/officeDocument/2006/relationships/slideLayout" Target="../slideLayouts/slideLayout959.xml"/><Relationship Id="rId30" Type="http://schemas.openxmlformats.org/officeDocument/2006/relationships/slideLayout" Target="../slideLayouts/slideLayout962.xml"/><Relationship Id="rId35" Type="http://schemas.openxmlformats.org/officeDocument/2006/relationships/slideLayout" Target="../slideLayouts/slideLayout967.xml"/><Relationship Id="rId8" Type="http://schemas.openxmlformats.org/officeDocument/2006/relationships/slideLayout" Target="../slideLayouts/slideLayout940.xml"/><Relationship Id="rId3" Type="http://schemas.openxmlformats.org/officeDocument/2006/relationships/slideLayout" Target="../slideLayouts/slideLayout935.xml"/></Relationships>
</file>

<file path=ppt/slideMasters/_rels/slideMaster3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83.xml"/><Relationship Id="rId18" Type="http://schemas.openxmlformats.org/officeDocument/2006/relationships/slideLayout" Target="../slideLayouts/slideLayout988.xml"/><Relationship Id="rId26" Type="http://schemas.openxmlformats.org/officeDocument/2006/relationships/slideLayout" Target="../slideLayouts/slideLayout996.xml"/><Relationship Id="rId39" Type="http://schemas.openxmlformats.org/officeDocument/2006/relationships/slideLayout" Target="../slideLayouts/slideLayout1009.xml"/><Relationship Id="rId21" Type="http://schemas.openxmlformats.org/officeDocument/2006/relationships/slideLayout" Target="../slideLayouts/slideLayout991.xml"/><Relationship Id="rId34" Type="http://schemas.openxmlformats.org/officeDocument/2006/relationships/slideLayout" Target="../slideLayouts/slideLayout1004.xml"/><Relationship Id="rId7" Type="http://schemas.openxmlformats.org/officeDocument/2006/relationships/slideLayout" Target="../slideLayouts/slideLayout977.xml"/><Relationship Id="rId12" Type="http://schemas.openxmlformats.org/officeDocument/2006/relationships/slideLayout" Target="../slideLayouts/slideLayout982.xml"/><Relationship Id="rId17" Type="http://schemas.openxmlformats.org/officeDocument/2006/relationships/slideLayout" Target="../slideLayouts/slideLayout987.xml"/><Relationship Id="rId25" Type="http://schemas.openxmlformats.org/officeDocument/2006/relationships/slideLayout" Target="../slideLayouts/slideLayout995.xml"/><Relationship Id="rId33" Type="http://schemas.openxmlformats.org/officeDocument/2006/relationships/slideLayout" Target="../slideLayouts/slideLayout1003.xml"/><Relationship Id="rId38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972.xml"/><Relationship Id="rId16" Type="http://schemas.openxmlformats.org/officeDocument/2006/relationships/slideLayout" Target="../slideLayouts/slideLayout986.xml"/><Relationship Id="rId20" Type="http://schemas.openxmlformats.org/officeDocument/2006/relationships/slideLayout" Target="../slideLayouts/slideLayout990.xml"/><Relationship Id="rId29" Type="http://schemas.openxmlformats.org/officeDocument/2006/relationships/slideLayout" Target="../slideLayouts/slideLayout999.xml"/><Relationship Id="rId1" Type="http://schemas.openxmlformats.org/officeDocument/2006/relationships/slideLayout" Target="../slideLayouts/slideLayout971.xml"/><Relationship Id="rId6" Type="http://schemas.openxmlformats.org/officeDocument/2006/relationships/slideLayout" Target="../slideLayouts/slideLayout976.xml"/><Relationship Id="rId11" Type="http://schemas.openxmlformats.org/officeDocument/2006/relationships/slideLayout" Target="../slideLayouts/slideLayout981.xml"/><Relationship Id="rId24" Type="http://schemas.openxmlformats.org/officeDocument/2006/relationships/slideLayout" Target="../slideLayouts/slideLayout994.xml"/><Relationship Id="rId32" Type="http://schemas.openxmlformats.org/officeDocument/2006/relationships/slideLayout" Target="../slideLayouts/slideLayout1002.xml"/><Relationship Id="rId37" Type="http://schemas.openxmlformats.org/officeDocument/2006/relationships/slideLayout" Target="../slideLayouts/slideLayout1007.xml"/><Relationship Id="rId40" Type="http://schemas.openxmlformats.org/officeDocument/2006/relationships/theme" Target="../theme/theme34.xml"/><Relationship Id="rId5" Type="http://schemas.openxmlformats.org/officeDocument/2006/relationships/slideLayout" Target="../slideLayouts/slideLayout975.xml"/><Relationship Id="rId15" Type="http://schemas.openxmlformats.org/officeDocument/2006/relationships/slideLayout" Target="../slideLayouts/slideLayout985.xml"/><Relationship Id="rId23" Type="http://schemas.openxmlformats.org/officeDocument/2006/relationships/slideLayout" Target="../slideLayouts/slideLayout993.xml"/><Relationship Id="rId28" Type="http://schemas.openxmlformats.org/officeDocument/2006/relationships/slideLayout" Target="../slideLayouts/slideLayout998.xml"/><Relationship Id="rId36" Type="http://schemas.openxmlformats.org/officeDocument/2006/relationships/slideLayout" Target="../slideLayouts/slideLayout1006.xml"/><Relationship Id="rId10" Type="http://schemas.openxmlformats.org/officeDocument/2006/relationships/slideLayout" Target="../slideLayouts/slideLayout980.xml"/><Relationship Id="rId19" Type="http://schemas.openxmlformats.org/officeDocument/2006/relationships/slideLayout" Target="../slideLayouts/slideLayout989.xml"/><Relationship Id="rId31" Type="http://schemas.openxmlformats.org/officeDocument/2006/relationships/slideLayout" Target="../slideLayouts/slideLayout1001.xml"/><Relationship Id="rId4" Type="http://schemas.openxmlformats.org/officeDocument/2006/relationships/slideLayout" Target="../slideLayouts/slideLayout974.xml"/><Relationship Id="rId9" Type="http://schemas.openxmlformats.org/officeDocument/2006/relationships/slideLayout" Target="../slideLayouts/slideLayout979.xml"/><Relationship Id="rId14" Type="http://schemas.openxmlformats.org/officeDocument/2006/relationships/slideLayout" Target="../slideLayouts/slideLayout984.xml"/><Relationship Id="rId22" Type="http://schemas.openxmlformats.org/officeDocument/2006/relationships/slideLayout" Target="../slideLayouts/slideLayout992.xml"/><Relationship Id="rId27" Type="http://schemas.openxmlformats.org/officeDocument/2006/relationships/slideLayout" Target="../slideLayouts/slideLayout997.xml"/><Relationship Id="rId30" Type="http://schemas.openxmlformats.org/officeDocument/2006/relationships/slideLayout" Target="../slideLayouts/slideLayout1000.xml"/><Relationship Id="rId35" Type="http://schemas.openxmlformats.org/officeDocument/2006/relationships/slideLayout" Target="../slideLayouts/slideLayout1005.xml"/><Relationship Id="rId8" Type="http://schemas.openxmlformats.org/officeDocument/2006/relationships/slideLayout" Target="../slideLayouts/slideLayout978.xml"/><Relationship Id="rId3" Type="http://schemas.openxmlformats.org/officeDocument/2006/relationships/slideLayout" Target="../slideLayouts/slideLayout973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7.xml"/><Relationship Id="rId13" Type="http://schemas.openxmlformats.org/officeDocument/2006/relationships/slideLayout" Target="../slideLayouts/slideLayout1022.xml"/><Relationship Id="rId18" Type="http://schemas.openxmlformats.org/officeDocument/2006/relationships/slideLayout" Target="../slideLayouts/slideLayout1027.xml"/><Relationship Id="rId26" Type="http://schemas.openxmlformats.org/officeDocument/2006/relationships/slideLayout" Target="../slideLayouts/slideLayout1035.xml"/><Relationship Id="rId3" Type="http://schemas.openxmlformats.org/officeDocument/2006/relationships/slideLayout" Target="../slideLayouts/slideLayout1012.xml"/><Relationship Id="rId21" Type="http://schemas.openxmlformats.org/officeDocument/2006/relationships/slideLayout" Target="../slideLayouts/slideLayout1030.xml"/><Relationship Id="rId7" Type="http://schemas.openxmlformats.org/officeDocument/2006/relationships/slideLayout" Target="../slideLayouts/slideLayout1016.xml"/><Relationship Id="rId12" Type="http://schemas.openxmlformats.org/officeDocument/2006/relationships/slideLayout" Target="../slideLayouts/slideLayout1021.xml"/><Relationship Id="rId17" Type="http://schemas.openxmlformats.org/officeDocument/2006/relationships/slideLayout" Target="../slideLayouts/slideLayout1026.xml"/><Relationship Id="rId25" Type="http://schemas.openxmlformats.org/officeDocument/2006/relationships/slideLayout" Target="../slideLayouts/slideLayout1034.xml"/><Relationship Id="rId2" Type="http://schemas.openxmlformats.org/officeDocument/2006/relationships/slideLayout" Target="../slideLayouts/slideLayout1011.xml"/><Relationship Id="rId16" Type="http://schemas.openxmlformats.org/officeDocument/2006/relationships/slideLayout" Target="../slideLayouts/slideLayout1025.xml"/><Relationship Id="rId20" Type="http://schemas.openxmlformats.org/officeDocument/2006/relationships/slideLayout" Target="../slideLayouts/slideLayout1029.xml"/><Relationship Id="rId29" Type="http://schemas.openxmlformats.org/officeDocument/2006/relationships/slideLayout" Target="../slideLayouts/slideLayout1038.xml"/><Relationship Id="rId1" Type="http://schemas.openxmlformats.org/officeDocument/2006/relationships/slideLayout" Target="../slideLayouts/slideLayout1010.xml"/><Relationship Id="rId6" Type="http://schemas.openxmlformats.org/officeDocument/2006/relationships/slideLayout" Target="../slideLayouts/slideLayout1015.xml"/><Relationship Id="rId11" Type="http://schemas.openxmlformats.org/officeDocument/2006/relationships/slideLayout" Target="../slideLayouts/slideLayout1020.xml"/><Relationship Id="rId24" Type="http://schemas.openxmlformats.org/officeDocument/2006/relationships/slideLayout" Target="../slideLayouts/slideLayout1033.xml"/><Relationship Id="rId5" Type="http://schemas.openxmlformats.org/officeDocument/2006/relationships/slideLayout" Target="../slideLayouts/slideLayout1014.xml"/><Relationship Id="rId15" Type="http://schemas.openxmlformats.org/officeDocument/2006/relationships/slideLayout" Target="../slideLayouts/slideLayout1024.xml"/><Relationship Id="rId23" Type="http://schemas.openxmlformats.org/officeDocument/2006/relationships/slideLayout" Target="../slideLayouts/slideLayout1032.xml"/><Relationship Id="rId28" Type="http://schemas.openxmlformats.org/officeDocument/2006/relationships/slideLayout" Target="../slideLayouts/slideLayout1037.xml"/><Relationship Id="rId10" Type="http://schemas.openxmlformats.org/officeDocument/2006/relationships/slideLayout" Target="../slideLayouts/slideLayout1019.xml"/><Relationship Id="rId19" Type="http://schemas.openxmlformats.org/officeDocument/2006/relationships/slideLayout" Target="../slideLayouts/slideLayout1028.xml"/><Relationship Id="rId4" Type="http://schemas.openxmlformats.org/officeDocument/2006/relationships/slideLayout" Target="../slideLayouts/slideLayout1013.xml"/><Relationship Id="rId9" Type="http://schemas.openxmlformats.org/officeDocument/2006/relationships/slideLayout" Target="../slideLayouts/slideLayout1018.xml"/><Relationship Id="rId14" Type="http://schemas.openxmlformats.org/officeDocument/2006/relationships/slideLayout" Target="../slideLayouts/slideLayout1023.xml"/><Relationship Id="rId22" Type="http://schemas.openxmlformats.org/officeDocument/2006/relationships/slideLayout" Target="../slideLayouts/slideLayout1031.xml"/><Relationship Id="rId27" Type="http://schemas.openxmlformats.org/officeDocument/2006/relationships/slideLayout" Target="../slideLayouts/slideLayout1036.xml"/><Relationship Id="rId30" Type="http://schemas.openxmlformats.org/officeDocument/2006/relationships/theme" Target="../theme/theme35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41.xml"/><Relationship Id="rId2" Type="http://schemas.openxmlformats.org/officeDocument/2006/relationships/slideLayout" Target="../slideLayouts/slideLayout1040.xml"/><Relationship Id="rId1" Type="http://schemas.openxmlformats.org/officeDocument/2006/relationships/slideLayout" Target="../slideLayouts/slideLayout1039.xml"/><Relationship Id="rId4" Type="http://schemas.openxmlformats.org/officeDocument/2006/relationships/theme" Target="../theme/theme36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44.xml"/><Relationship Id="rId2" Type="http://schemas.openxmlformats.org/officeDocument/2006/relationships/slideLayout" Target="../slideLayouts/slideLayout1043.xml"/><Relationship Id="rId1" Type="http://schemas.openxmlformats.org/officeDocument/2006/relationships/slideLayout" Target="../slideLayouts/slideLayout1042.xml"/><Relationship Id="rId5" Type="http://schemas.openxmlformats.org/officeDocument/2006/relationships/theme" Target="../theme/theme37.xml"/><Relationship Id="rId4" Type="http://schemas.openxmlformats.org/officeDocument/2006/relationships/slideLayout" Target="../slideLayouts/slideLayout1045.xml"/></Relationships>
</file>

<file path=ppt/slideMasters/_rels/slideMaster38.xml.rels><?xml version="1.0" encoding="UTF-8" standalone="yes"?>
<Relationships xmlns="http://schemas.openxmlformats.org/package/2006/relationships"><Relationship Id="rId1" Type="http://schemas.openxmlformats.org/officeDocument/2006/relationships/theme" Target="../theme/theme38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48.xml"/><Relationship Id="rId2" Type="http://schemas.openxmlformats.org/officeDocument/2006/relationships/slideLayout" Target="../slideLayouts/slideLayout1047.xml"/><Relationship Id="rId1" Type="http://schemas.openxmlformats.org/officeDocument/2006/relationships/slideLayout" Target="../slideLayouts/slideLayout1046.xml"/><Relationship Id="rId6" Type="http://schemas.openxmlformats.org/officeDocument/2006/relationships/theme" Target="../theme/theme39.xml"/><Relationship Id="rId5" Type="http://schemas.openxmlformats.org/officeDocument/2006/relationships/slideLayout" Target="../slideLayouts/slideLayout1050.xml"/><Relationship Id="rId4" Type="http://schemas.openxmlformats.org/officeDocument/2006/relationships/slideLayout" Target="../slideLayouts/slideLayout104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9" Type="http://schemas.openxmlformats.org/officeDocument/2006/relationships/theme" Target="../theme/theme4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38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37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/Relationships>
</file>

<file path=ppt/slideMasters/_rels/slideMaster4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63.xml"/><Relationship Id="rId18" Type="http://schemas.openxmlformats.org/officeDocument/2006/relationships/slideLayout" Target="../slideLayouts/slideLayout1068.xml"/><Relationship Id="rId26" Type="http://schemas.openxmlformats.org/officeDocument/2006/relationships/slideLayout" Target="../slideLayouts/slideLayout1076.xml"/><Relationship Id="rId3" Type="http://schemas.openxmlformats.org/officeDocument/2006/relationships/slideLayout" Target="../slideLayouts/slideLayout1053.xml"/><Relationship Id="rId21" Type="http://schemas.openxmlformats.org/officeDocument/2006/relationships/slideLayout" Target="../slideLayouts/slideLayout1071.xml"/><Relationship Id="rId7" Type="http://schemas.openxmlformats.org/officeDocument/2006/relationships/slideLayout" Target="../slideLayouts/slideLayout1057.xml"/><Relationship Id="rId12" Type="http://schemas.openxmlformats.org/officeDocument/2006/relationships/slideLayout" Target="../slideLayouts/slideLayout1062.xml"/><Relationship Id="rId17" Type="http://schemas.openxmlformats.org/officeDocument/2006/relationships/slideLayout" Target="../slideLayouts/slideLayout1067.xml"/><Relationship Id="rId25" Type="http://schemas.openxmlformats.org/officeDocument/2006/relationships/slideLayout" Target="../slideLayouts/slideLayout1075.xml"/><Relationship Id="rId33" Type="http://schemas.openxmlformats.org/officeDocument/2006/relationships/theme" Target="../theme/theme40.xml"/><Relationship Id="rId2" Type="http://schemas.openxmlformats.org/officeDocument/2006/relationships/slideLayout" Target="../slideLayouts/slideLayout1052.xml"/><Relationship Id="rId16" Type="http://schemas.openxmlformats.org/officeDocument/2006/relationships/slideLayout" Target="../slideLayouts/slideLayout1066.xml"/><Relationship Id="rId20" Type="http://schemas.openxmlformats.org/officeDocument/2006/relationships/slideLayout" Target="../slideLayouts/slideLayout1070.xml"/><Relationship Id="rId29" Type="http://schemas.openxmlformats.org/officeDocument/2006/relationships/slideLayout" Target="../slideLayouts/slideLayout1079.xml"/><Relationship Id="rId1" Type="http://schemas.openxmlformats.org/officeDocument/2006/relationships/slideLayout" Target="../slideLayouts/slideLayout1051.xml"/><Relationship Id="rId6" Type="http://schemas.openxmlformats.org/officeDocument/2006/relationships/slideLayout" Target="../slideLayouts/slideLayout1056.xml"/><Relationship Id="rId11" Type="http://schemas.openxmlformats.org/officeDocument/2006/relationships/slideLayout" Target="../slideLayouts/slideLayout1061.xml"/><Relationship Id="rId24" Type="http://schemas.openxmlformats.org/officeDocument/2006/relationships/slideLayout" Target="../slideLayouts/slideLayout1074.xml"/><Relationship Id="rId32" Type="http://schemas.openxmlformats.org/officeDocument/2006/relationships/slideLayout" Target="../slideLayouts/slideLayout1082.xml"/><Relationship Id="rId5" Type="http://schemas.openxmlformats.org/officeDocument/2006/relationships/slideLayout" Target="../slideLayouts/slideLayout1055.xml"/><Relationship Id="rId15" Type="http://schemas.openxmlformats.org/officeDocument/2006/relationships/slideLayout" Target="../slideLayouts/slideLayout1065.xml"/><Relationship Id="rId23" Type="http://schemas.openxmlformats.org/officeDocument/2006/relationships/slideLayout" Target="../slideLayouts/slideLayout1073.xml"/><Relationship Id="rId28" Type="http://schemas.openxmlformats.org/officeDocument/2006/relationships/slideLayout" Target="../slideLayouts/slideLayout1078.xml"/><Relationship Id="rId10" Type="http://schemas.openxmlformats.org/officeDocument/2006/relationships/slideLayout" Target="../slideLayouts/slideLayout1060.xml"/><Relationship Id="rId19" Type="http://schemas.openxmlformats.org/officeDocument/2006/relationships/slideLayout" Target="../slideLayouts/slideLayout1069.xml"/><Relationship Id="rId31" Type="http://schemas.openxmlformats.org/officeDocument/2006/relationships/slideLayout" Target="../slideLayouts/slideLayout1081.xml"/><Relationship Id="rId4" Type="http://schemas.openxmlformats.org/officeDocument/2006/relationships/slideLayout" Target="../slideLayouts/slideLayout1054.xml"/><Relationship Id="rId9" Type="http://schemas.openxmlformats.org/officeDocument/2006/relationships/slideLayout" Target="../slideLayouts/slideLayout1059.xml"/><Relationship Id="rId14" Type="http://schemas.openxmlformats.org/officeDocument/2006/relationships/slideLayout" Target="../slideLayouts/slideLayout1064.xml"/><Relationship Id="rId22" Type="http://schemas.openxmlformats.org/officeDocument/2006/relationships/slideLayout" Target="../slideLayouts/slideLayout1072.xml"/><Relationship Id="rId27" Type="http://schemas.openxmlformats.org/officeDocument/2006/relationships/slideLayout" Target="../slideLayouts/slideLayout1077.xml"/><Relationship Id="rId30" Type="http://schemas.openxmlformats.org/officeDocument/2006/relationships/slideLayout" Target="../slideLayouts/slideLayout1080.xml"/><Relationship Id="rId8" Type="http://schemas.openxmlformats.org/officeDocument/2006/relationships/slideLayout" Target="../slideLayouts/slideLayout1058.xml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5.xml"/><Relationship Id="rId7" Type="http://schemas.openxmlformats.org/officeDocument/2006/relationships/theme" Target="../theme/theme41.xml"/><Relationship Id="rId2" Type="http://schemas.openxmlformats.org/officeDocument/2006/relationships/slideLayout" Target="../slideLayouts/slideLayout1084.xml"/><Relationship Id="rId1" Type="http://schemas.openxmlformats.org/officeDocument/2006/relationships/slideLayout" Target="../slideLayouts/slideLayout1083.xml"/><Relationship Id="rId6" Type="http://schemas.openxmlformats.org/officeDocument/2006/relationships/slideLayout" Target="../slideLayouts/slideLayout1088.xml"/><Relationship Id="rId5" Type="http://schemas.openxmlformats.org/officeDocument/2006/relationships/slideLayout" Target="../slideLayouts/slideLayout1087.xml"/><Relationship Id="rId4" Type="http://schemas.openxmlformats.org/officeDocument/2006/relationships/slideLayout" Target="../slideLayouts/slideLayout1086.xml"/></Relationships>
</file>

<file path=ppt/slideMasters/_rels/slideMaster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1.xml"/><Relationship Id="rId2" Type="http://schemas.openxmlformats.org/officeDocument/2006/relationships/slideLayout" Target="../slideLayouts/slideLayout1090.xml"/><Relationship Id="rId1" Type="http://schemas.openxmlformats.org/officeDocument/2006/relationships/slideLayout" Target="../slideLayouts/slideLayout1089.xml"/><Relationship Id="rId6" Type="http://schemas.openxmlformats.org/officeDocument/2006/relationships/theme" Target="../theme/theme42.xml"/><Relationship Id="rId5" Type="http://schemas.openxmlformats.org/officeDocument/2006/relationships/slideLayout" Target="../slideLayouts/slideLayout1093.xml"/><Relationship Id="rId4" Type="http://schemas.openxmlformats.org/officeDocument/2006/relationships/slideLayout" Target="../slideLayouts/slideLayout1092.xml"/></Relationships>
</file>

<file path=ppt/slideMasters/_rels/slideMaster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6.xml"/><Relationship Id="rId7" Type="http://schemas.openxmlformats.org/officeDocument/2006/relationships/theme" Target="../theme/theme43.xml"/><Relationship Id="rId2" Type="http://schemas.openxmlformats.org/officeDocument/2006/relationships/slideLayout" Target="../slideLayouts/slideLayout1095.xml"/><Relationship Id="rId1" Type="http://schemas.openxmlformats.org/officeDocument/2006/relationships/slideLayout" Target="../slideLayouts/slideLayout1094.xml"/><Relationship Id="rId6" Type="http://schemas.openxmlformats.org/officeDocument/2006/relationships/slideLayout" Target="../slideLayouts/slideLayout1099.xml"/><Relationship Id="rId5" Type="http://schemas.openxmlformats.org/officeDocument/2006/relationships/slideLayout" Target="../slideLayouts/slideLayout1098.xml"/><Relationship Id="rId4" Type="http://schemas.openxmlformats.org/officeDocument/2006/relationships/slideLayout" Target="../slideLayouts/slideLayout1097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7.xml"/><Relationship Id="rId13" Type="http://schemas.openxmlformats.org/officeDocument/2006/relationships/slideLayout" Target="../slideLayouts/slideLayout1112.xml"/><Relationship Id="rId18" Type="http://schemas.openxmlformats.org/officeDocument/2006/relationships/slideLayout" Target="../slideLayouts/slideLayout1117.xml"/><Relationship Id="rId3" Type="http://schemas.openxmlformats.org/officeDocument/2006/relationships/slideLayout" Target="../slideLayouts/slideLayout1102.xml"/><Relationship Id="rId21" Type="http://schemas.openxmlformats.org/officeDocument/2006/relationships/slideLayout" Target="../slideLayouts/slideLayout1120.xml"/><Relationship Id="rId7" Type="http://schemas.openxmlformats.org/officeDocument/2006/relationships/slideLayout" Target="../slideLayouts/slideLayout1106.xml"/><Relationship Id="rId12" Type="http://schemas.openxmlformats.org/officeDocument/2006/relationships/slideLayout" Target="../slideLayouts/slideLayout1111.xml"/><Relationship Id="rId17" Type="http://schemas.openxmlformats.org/officeDocument/2006/relationships/slideLayout" Target="../slideLayouts/slideLayout1116.xml"/><Relationship Id="rId2" Type="http://schemas.openxmlformats.org/officeDocument/2006/relationships/slideLayout" Target="../slideLayouts/slideLayout1101.xml"/><Relationship Id="rId16" Type="http://schemas.openxmlformats.org/officeDocument/2006/relationships/slideLayout" Target="../slideLayouts/slideLayout1115.xml"/><Relationship Id="rId20" Type="http://schemas.openxmlformats.org/officeDocument/2006/relationships/slideLayout" Target="../slideLayouts/slideLayout1119.xml"/><Relationship Id="rId1" Type="http://schemas.openxmlformats.org/officeDocument/2006/relationships/slideLayout" Target="../slideLayouts/slideLayout1100.xml"/><Relationship Id="rId6" Type="http://schemas.openxmlformats.org/officeDocument/2006/relationships/slideLayout" Target="../slideLayouts/slideLayout1105.xml"/><Relationship Id="rId11" Type="http://schemas.openxmlformats.org/officeDocument/2006/relationships/slideLayout" Target="../slideLayouts/slideLayout1110.xml"/><Relationship Id="rId5" Type="http://schemas.openxmlformats.org/officeDocument/2006/relationships/slideLayout" Target="../slideLayouts/slideLayout1104.xml"/><Relationship Id="rId15" Type="http://schemas.openxmlformats.org/officeDocument/2006/relationships/slideLayout" Target="../slideLayouts/slideLayout1114.xml"/><Relationship Id="rId10" Type="http://schemas.openxmlformats.org/officeDocument/2006/relationships/slideLayout" Target="../slideLayouts/slideLayout1109.xml"/><Relationship Id="rId19" Type="http://schemas.openxmlformats.org/officeDocument/2006/relationships/slideLayout" Target="../slideLayouts/slideLayout1118.xml"/><Relationship Id="rId4" Type="http://schemas.openxmlformats.org/officeDocument/2006/relationships/slideLayout" Target="../slideLayouts/slideLayout1103.xml"/><Relationship Id="rId9" Type="http://schemas.openxmlformats.org/officeDocument/2006/relationships/slideLayout" Target="../slideLayouts/slideLayout1108.xml"/><Relationship Id="rId14" Type="http://schemas.openxmlformats.org/officeDocument/2006/relationships/slideLayout" Target="../slideLayouts/slideLayout1113.xml"/><Relationship Id="rId22" Type="http://schemas.openxmlformats.org/officeDocument/2006/relationships/theme" Target="../theme/theme4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slideLayout" Target="../slideLayouts/slideLayout169.xml"/><Relationship Id="rId21" Type="http://schemas.openxmlformats.org/officeDocument/2006/relationships/slideLayout" Target="../slideLayouts/slideLayout164.xml"/><Relationship Id="rId34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slideLayout" Target="../slideLayouts/slideLayout168.xml"/><Relationship Id="rId33" Type="http://schemas.openxmlformats.org/officeDocument/2006/relationships/slideLayout" Target="../slideLayouts/slideLayout176.xml"/><Relationship Id="rId38" Type="http://schemas.openxmlformats.org/officeDocument/2006/relationships/theme" Target="../theme/theme5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75.xml"/><Relationship Id="rId37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28" Type="http://schemas.openxmlformats.org/officeDocument/2006/relationships/slideLayout" Target="../slideLayouts/slideLayout171.xml"/><Relationship Id="rId36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31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170.xml"/><Relationship Id="rId30" Type="http://schemas.openxmlformats.org/officeDocument/2006/relationships/slideLayout" Target="../slideLayouts/slideLayout173.xml"/><Relationship Id="rId35" Type="http://schemas.openxmlformats.org/officeDocument/2006/relationships/slideLayout" Target="../slideLayouts/slideLayout178.xml"/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3.xml"/><Relationship Id="rId18" Type="http://schemas.openxmlformats.org/officeDocument/2006/relationships/slideLayout" Target="../slideLayouts/slideLayout198.xml"/><Relationship Id="rId26" Type="http://schemas.openxmlformats.org/officeDocument/2006/relationships/slideLayout" Target="../slideLayouts/slideLayout206.xml"/><Relationship Id="rId21" Type="http://schemas.openxmlformats.org/officeDocument/2006/relationships/slideLayout" Target="../slideLayouts/slideLayout201.xml"/><Relationship Id="rId34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slideLayout" Target="../slideLayouts/slideLayout197.xml"/><Relationship Id="rId25" Type="http://schemas.openxmlformats.org/officeDocument/2006/relationships/slideLayout" Target="../slideLayouts/slideLayout205.xml"/><Relationship Id="rId33" Type="http://schemas.openxmlformats.org/officeDocument/2006/relationships/slideLayout" Target="../slideLayouts/slideLayout213.xml"/><Relationship Id="rId38" Type="http://schemas.openxmlformats.org/officeDocument/2006/relationships/theme" Target="../theme/theme6.xml"/><Relationship Id="rId2" Type="http://schemas.openxmlformats.org/officeDocument/2006/relationships/slideLayout" Target="../slideLayouts/slideLayout182.xml"/><Relationship Id="rId16" Type="http://schemas.openxmlformats.org/officeDocument/2006/relationships/slideLayout" Target="../slideLayouts/slideLayout196.xml"/><Relationship Id="rId20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24" Type="http://schemas.openxmlformats.org/officeDocument/2006/relationships/slideLayout" Target="../slideLayouts/slideLayout204.xml"/><Relationship Id="rId32" Type="http://schemas.openxmlformats.org/officeDocument/2006/relationships/slideLayout" Target="../slideLayouts/slideLayout212.xml"/><Relationship Id="rId37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85.xml"/><Relationship Id="rId15" Type="http://schemas.openxmlformats.org/officeDocument/2006/relationships/slideLayout" Target="../slideLayouts/slideLayout195.xml"/><Relationship Id="rId23" Type="http://schemas.openxmlformats.org/officeDocument/2006/relationships/slideLayout" Target="../slideLayouts/slideLayout203.xml"/><Relationship Id="rId28" Type="http://schemas.openxmlformats.org/officeDocument/2006/relationships/slideLayout" Target="../slideLayouts/slideLayout208.xml"/><Relationship Id="rId36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190.xml"/><Relationship Id="rId19" Type="http://schemas.openxmlformats.org/officeDocument/2006/relationships/slideLayout" Target="../slideLayouts/slideLayout199.xml"/><Relationship Id="rId31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4.xml"/><Relationship Id="rId22" Type="http://schemas.openxmlformats.org/officeDocument/2006/relationships/slideLayout" Target="../slideLayouts/slideLayout202.xml"/><Relationship Id="rId27" Type="http://schemas.openxmlformats.org/officeDocument/2006/relationships/slideLayout" Target="../slideLayouts/slideLayout207.xml"/><Relationship Id="rId30" Type="http://schemas.openxmlformats.org/officeDocument/2006/relationships/slideLayout" Target="../slideLayouts/slideLayout210.xml"/><Relationship Id="rId35" Type="http://schemas.openxmlformats.org/officeDocument/2006/relationships/slideLayout" Target="../slideLayouts/slideLayout215.xml"/><Relationship Id="rId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0.xml"/><Relationship Id="rId18" Type="http://schemas.openxmlformats.org/officeDocument/2006/relationships/slideLayout" Target="../slideLayouts/slideLayout235.xml"/><Relationship Id="rId26" Type="http://schemas.openxmlformats.org/officeDocument/2006/relationships/slideLayout" Target="../slideLayouts/slideLayout243.xml"/><Relationship Id="rId39" Type="http://schemas.openxmlformats.org/officeDocument/2006/relationships/slideLayout" Target="../slideLayouts/slideLayout256.xml"/><Relationship Id="rId21" Type="http://schemas.openxmlformats.org/officeDocument/2006/relationships/slideLayout" Target="../slideLayouts/slideLayout238.xml"/><Relationship Id="rId34" Type="http://schemas.openxmlformats.org/officeDocument/2006/relationships/slideLayout" Target="../slideLayouts/slideLayout251.xml"/><Relationship Id="rId42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19.xml"/><Relationship Id="rId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237.xml"/><Relationship Id="rId29" Type="http://schemas.openxmlformats.org/officeDocument/2006/relationships/slideLayout" Target="../slideLayouts/slideLayout246.xml"/><Relationship Id="rId41" Type="http://schemas.openxmlformats.org/officeDocument/2006/relationships/slideLayout" Target="../slideLayouts/slideLayout258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8.xml"/><Relationship Id="rId24" Type="http://schemas.openxmlformats.org/officeDocument/2006/relationships/slideLayout" Target="../slideLayouts/slideLayout241.xml"/><Relationship Id="rId32" Type="http://schemas.openxmlformats.org/officeDocument/2006/relationships/slideLayout" Target="../slideLayouts/slideLayout249.xml"/><Relationship Id="rId37" Type="http://schemas.openxmlformats.org/officeDocument/2006/relationships/slideLayout" Target="../slideLayouts/slideLayout254.xml"/><Relationship Id="rId40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22.xml"/><Relationship Id="rId15" Type="http://schemas.openxmlformats.org/officeDocument/2006/relationships/slideLayout" Target="../slideLayouts/slideLayout232.xml"/><Relationship Id="rId23" Type="http://schemas.openxmlformats.org/officeDocument/2006/relationships/slideLayout" Target="../slideLayouts/slideLayout240.xml"/><Relationship Id="rId28" Type="http://schemas.openxmlformats.org/officeDocument/2006/relationships/slideLayout" Target="../slideLayouts/slideLayout245.xml"/><Relationship Id="rId36" Type="http://schemas.openxmlformats.org/officeDocument/2006/relationships/slideLayout" Target="../slideLayouts/slideLayout253.xml"/><Relationship Id="rId10" Type="http://schemas.openxmlformats.org/officeDocument/2006/relationships/slideLayout" Target="../slideLayouts/slideLayout227.xml"/><Relationship Id="rId19" Type="http://schemas.openxmlformats.org/officeDocument/2006/relationships/slideLayout" Target="../slideLayouts/slideLayout236.xml"/><Relationship Id="rId31" Type="http://schemas.openxmlformats.org/officeDocument/2006/relationships/slideLayout" Target="../slideLayouts/slideLayout248.xml"/><Relationship Id="rId44" Type="http://schemas.openxmlformats.org/officeDocument/2006/relationships/theme" Target="../theme/theme7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Relationship Id="rId14" Type="http://schemas.openxmlformats.org/officeDocument/2006/relationships/slideLayout" Target="../slideLayouts/slideLayout231.xml"/><Relationship Id="rId22" Type="http://schemas.openxmlformats.org/officeDocument/2006/relationships/slideLayout" Target="../slideLayouts/slideLayout239.xml"/><Relationship Id="rId27" Type="http://schemas.openxmlformats.org/officeDocument/2006/relationships/slideLayout" Target="../slideLayouts/slideLayout244.xml"/><Relationship Id="rId30" Type="http://schemas.openxmlformats.org/officeDocument/2006/relationships/slideLayout" Target="../slideLayouts/slideLayout247.xml"/><Relationship Id="rId35" Type="http://schemas.openxmlformats.org/officeDocument/2006/relationships/slideLayout" Target="../slideLayouts/slideLayout252.xml"/><Relationship Id="rId43" Type="http://schemas.openxmlformats.org/officeDocument/2006/relationships/slideLayout" Target="../slideLayouts/slideLayout260.xml"/><Relationship Id="rId8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9.xml"/><Relationship Id="rId17" Type="http://schemas.openxmlformats.org/officeDocument/2006/relationships/slideLayout" Target="../slideLayouts/slideLayout234.xml"/><Relationship Id="rId25" Type="http://schemas.openxmlformats.org/officeDocument/2006/relationships/slideLayout" Target="../slideLayouts/slideLayout242.xml"/><Relationship Id="rId33" Type="http://schemas.openxmlformats.org/officeDocument/2006/relationships/slideLayout" Target="../slideLayouts/slideLayout250.xml"/><Relationship Id="rId38" Type="http://schemas.openxmlformats.org/officeDocument/2006/relationships/slideLayout" Target="../slideLayouts/slideLayout25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3.xml"/><Relationship Id="rId18" Type="http://schemas.openxmlformats.org/officeDocument/2006/relationships/slideLayout" Target="../slideLayouts/slideLayout278.xml"/><Relationship Id="rId26" Type="http://schemas.openxmlformats.org/officeDocument/2006/relationships/slideLayout" Target="../slideLayouts/slideLayout286.xml"/><Relationship Id="rId39" Type="http://schemas.openxmlformats.org/officeDocument/2006/relationships/slideLayout" Target="../slideLayouts/slideLayout299.xml"/><Relationship Id="rId21" Type="http://schemas.openxmlformats.org/officeDocument/2006/relationships/slideLayout" Target="../slideLayouts/slideLayout281.xml"/><Relationship Id="rId34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67.xml"/><Relationship Id="rId2" Type="http://schemas.openxmlformats.org/officeDocument/2006/relationships/slideLayout" Target="../slideLayouts/slideLayout262.xml"/><Relationship Id="rId16" Type="http://schemas.openxmlformats.org/officeDocument/2006/relationships/slideLayout" Target="../slideLayouts/slideLayout276.xml"/><Relationship Id="rId20" Type="http://schemas.openxmlformats.org/officeDocument/2006/relationships/slideLayout" Target="../slideLayouts/slideLayout280.xml"/><Relationship Id="rId29" Type="http://schemas.openxmlformats.org/officeDocument/2006/relationships/slideLayout" Target="../slideLayouts/slideLayout289.xml"/><Relationship Id="rId41" Type="http://schemas.openxmlformats.org/officeDocument/2006/relationships/theme" Target="../theme/theme8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11" Type="http://schemas.openxmlformats.org/officeDocument/2006/relationships/slideLayout" Target="../slideLayouts/slideLayout271.xml"/><Relationship Id="rId24" Type="http://schemas.openxmlformats.org/officeDocument/2006/relationships/slideLayout" Target="../slideLayouts/slideLayout284.xml"/><Relationship Id="rId32" Type="http://schemas.openxmlformats.org/officeDocument/2006/relationships/slideLayout" Target="../slideLayouts/slideLayout292.xml"/><Relationship Id="rId37" Type="http://schemas.openxmlformats.org/officeDocument/2006/relationships/slideLayout" Target="../slideLayouts/slideLayout297.xml"/><Relationship Id="rId40" Type="http://schemas.openxmlformats.org/officeDocument/2006/relationships/slideLayout" Target="../slideLayouts/slideLayout300.xml"/><Relationship Id="rId5" Type="http://schemas.openxmlformats.org/officeDocument/2006/relationships/slideLayout" Target="../slideLayouts/slideLayout265.xml"/><Relationship Id="rId15" Type="http://schemas.openxmlformats.org/officeDocument/2006/relationships/slideLayout" Target="../slideLayouts/slideLayout275.xml"/><Relationship Id="rId23" Type="http://schemas.openxmlformats.org/officeDocument/2006/relationships/slideLayout" Target="../slideLayouts/slideLayout283.xml"/><Relationship Id="rId28" Type="http://schemas.openxmlformats.org/officeDocument/2006/relationships/slideLayout" Target="../slideLayouts/slideLayout288.xml"/><Relationship Id="rId36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270.xml"/><Relationship Id="rId19" Type="http://schemas.openxmlformats.org/officeDocument/2006/relationships/slideLayout" Target="../slideLayouts/slideLayout279.xml"/><Relationship Id="rId31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Relationship Id="rId14" Type="http://schemas.openxmlformats.org/officeDocument/2006/relationships/slideLayout" Target="../slideLayouts/slideLayout274.xml"/><Relationship Id="rId22" Type="http://schemas.openxmlformats.org/officeDocument/2006/relationships/slideLayout" Target="../slideLayouts/slideLayout282.xml"/><Relationship Id="rId27" Type="http://schemas.openxmlformats.org/officeDocument/2006/relationships/slideLayout" Target="../slideLayouts/slideLayout287.xml"/><Relationship Id="rId30" Type="http://schemas.openxmlformats.org/officeDocument/2006/relationships/slideLayout" Target="../slideLayouts/slideLayout290.xml"/><Relationship Id="rId35" Type="http://schemas.openxmlformats.org/officeDocument/2006/relationships/slideLayout" Target="../slideLayouts/slideLayout295.xml"/><Relationship Id="rId8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63.xml"/><Relationship Id="rId12" Type="http://schemas.openxmlformats.org/officeDocument/2006/relationships/slideLayout" Target="../slideLayouts/slideLayout272.xml"/><Relationship Id="rId17" Type="http://schemas.openxmlformats.org/officeDocument/2006/relationships/slideLayout" Target="../slideLayouts/slideLayout277.xml"/><Relationship Id="rId25" Type="http://schemas.openxmlformats.org/officeDocument/2006/relationships/slideLayout" Target="../slideLayouts/slideLayout285.xml"/><Relationship Id="rId33" Type="http://schemas.openxmlformats.org/officeDocument/2006/relationships/slideLayout" Target="../slideLayouts/slideLayout293.xml"/><Relationship Id="rId38" Type="http://schemas.openxmlformats.org/officeDocument/2006/relationships/slideLayout" Target="../slideLayouts/slideLayout29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3.xml"/><Relationship Id="rId18" Type="http://schemas.openxmlformats.org/officeDocument/2006/relationships/slideLayout" Target="../slideLayouts/slideLayout318.xml"/><Relationship Id="rId26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03.xml"/><Relationship Id="rId21" Type="http://schemas.openxmlformats.org/officeDocument/2006/relationships/slideLayout" Target="../slideLayouts/slideLayout321.xml"/><Relationship Id="rId7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12.xml"/><Relationship Id="rId17" Type="http://schemas.openxmlformats.org/officeDocument/2006/relationships/slideLayout" Target="../slideLayouts/slideLayout317.xml"/><Relationship Id="rId25" Type="http://schemas.openxmlformats.org/officeDocument/2006/relationships/slideLayout" Target="../slideLayouts/slideLayout325.xml"/><Relationship Id="rId33" Type="http://schemas.openxmlformats.org/officeDocument/2006/relationships/theme" Target="../theme/theme9.xml"/><Relationship Id="rId2" Type="http://schemas.openxmlformats.org/officeDocument/2006/relationships/slideLayout" Target="../slideLayouts/slideLayout302.xml"/><Relationship Id="rId16" Type="http://schemas.openxmlformats.org/officeDocument/2006/relationships/slideLayout" Target="../slideLayouts/slideLayout316.xml"/><Relationship Id="rId20" Type="http://schemas.openxmlformats.org/officeDocument/2006/relationships/slideLayout" Target="../slideLayouts/slideLayout320.xml"/><Relationship Id="rId29" Type="http://schemas.openxmlformats.org/officeDocument/2006/relationships/slideLayout" Target="../slideLayouts/slideLayout329.xml"/><Relationship Id="rId1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11.xml"/><Relationship Id="rId24" Type="http://schemas.openxmlformats.org/officeDocument/2006/relationships/slideLayout" Target="../slideLayouts/slideLayout324.xml"/><Relationship Id="rId32" Type="http://schemas.openxmlformats.org/officeDocument/2006/relationships/slideLayout" Target="../slideLayouts/slideLayout332.xml"/><Relationship Id="rId5" Type="http://schemas.openxmlformats.org/officeDocument/2006/relationships/slideLayout" Target="../slideLayouts/slideLayout305.xml"/><Relationship Id="rId15" Type="http://schemas.openxmlformats.org/officeDocument/2006/relationships/slideLayout" Target="../slideLayouts/slideLayout315.xml"/><Relationship Id="rId23" Type="http://schemas.openxmlformats.org/officeDocument/2006/relationships/slideLayout" Target="../slideLayouts/slideLayout323.xml"/><Relationship Id="rId28" Type="http://schemas.openxmlformats.org/officeDocument/2006/relationships/slideLayout" Target="../slideLayouts/slideLayout328.xml"/><Relationship Id="rId10" Type="http://schemas.openxmlformats.org/officeDocument/2006/relationships/slideLayout" Target="../slideLayouts/slideLayout310.xml"/><Relationship Id="rId19" Type="http://schemas.openxmlformats.org/officeDocument/2006/relationships/slideLayout" Target="../slideLayouts/slideLayout319.xml"/><Relationship Id="rId31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9.xml"/><Relationship Id="rId14" Type="http://schemas.openxmlformats.org/officeDocument/2006/relationships/slideLayout" Target="../slideLayouts/slideLayout314.xml"/><Relationship Id="rId22" Type="http://schemas.openxmlformats.org/officeDocument/2006/relationships/slideLayout" Target="../slideLayouts/slideLayout322.xml"/><Relationship Id="rId27" Type="http://schemas.openxmlformats.org/officeDocument/2006/relationships/slideLayout" Target="../slideLayouts/slideLayout327.xml"/><Relationship Id="rId30" Type="http://schemas.openxmlformats.org/officeDocument/2006/relationships/slideLayout" Target="../slideLayouts/slideLayout330.xml"/><Relationship Id="rId8" Type="http://schemas.openxmlformats.org/officeDocument/2006/relationships/slideLayout" Target="../slideLayouts/slideLayout3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43531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9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7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421F6A3-C3CC-B145-A1AF-E168BD654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7376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1067">
                <a:solidFill>
                  <a:schemeClr val="bg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de-DE"/>
              <a:t>IBM Cloud IT Analyst Summit / November 15, 2018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3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  <p:sldLayoutId id="2147484016" r:id="rId12"/>
    <p:sldLayoutId id="2147484017" r:id="rId13"/>
    <p:sldLayoutId id="2147484018" r:id="rId14"/>
    <p:sldLayoutId id="2147484019" r:id="rId15"/>
    <p:sldLayoutId id="2147484020" r:id="rId16"/>
    <p:sldLayoutId id="2147484021" r:id="rId17"/>
    <p:sldLayoutId id="2147484022" r:id="rId18"/>
    <p:sldLayoutId id="2147484023" r:id="rId19"/>
    <p:sldLayoutId id="2147484024" r:id="rId20"/>
    <p:sldLayoutId id="2147484025" r:id="rId21"/>
    <p:sldLayoutId id="2147484026" r:id="rId22"/>
    <p:sldLayoutId id="2147484027" r:id="rId23"/>
    <p:sldLayoutId id="2147484028" r:id="rId24"/>
    <p:sldLayoutId id="2147484029" r:id="rId25"/>
    <p:sldLayoutId id="2147484030" r:id="rId26"/>
    <p:sldLayoutId id="2147484031" r:id="rId27"/>
    <p:sldLayoutId id="2147484032" r:id="rId28"/>
    <p:sldLayoutId id="2147484033" r:id="rId29"/>
    <p:sldLayoutId id="2147484034" r:id="rId30"/>
    <p:sldLayoutId id="2147484035" r:id="rId31"/>
    <p:sldLayoutId id="2147484036" r:id="rId32"/>
    <p:sldLayoutId id="2147484037" r:id="rId33"/>
    <p:sldLayoutId id="2147484038" r:id="rId34"/>
    <p:sldLayoutId id="2147484039" r:id="rId35"/>
    <p:sldLayoutId id="2147484040" r:id="rId36"/>
    <p:sldLayoutId id="2147484041" r:id="rId37"/>
    <p:sldLayoutId id="2147484042" r:id="rId38"/>
    <p:sldLayoutId id="2147484043" r:id="rId39"/>
    <p:sldLayoutId id="2147484044" r:id="rId40"/>
    <p:sldLayoutId id="2147484045" r:id="rId41"/>
  </p:sldLayoutIdLst>
  <p:hf hdr="0" dt="0"/>
  <p:txStyles>
    <p:titleStyle>
      <a:lvl1pPr algn="l" defTabSz="609539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609539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230696" indent="-230696" algn="l" defTabSz="609539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529113" indent="-230696" algn="l" defTabSz="609539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833886" indent="-224345" algn="l" defTabSz="609539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1070927" indent="-230696" algn="l" defTabSz="609539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335246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 i="0" baseline="0">
                <a:solidFill>
                  <a:schemeClr val="tx1"/>
                </a:solidFill>
                <a:latin typeface="+mn-lt"/>
                <a:ea typeface="IBM Plex Sans" panose="020B0503050203000203" pitchFamily="34" charset="77"/>
                <a:cs typeface="Arial" charset="0"/>
              </a:defRPr>
            </a:lvl1pPr>
          </a:lstStyle>
          <a:p>
            <a:r>
              <a:rPr lang="de-DE"/>
              <a:t>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74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66" r:id="rId20"/>
    <p:sldLayoutId id="2147484067" r:id="rId21"/>
    <p:sldLayoutId id="2147484068" r:id="rId22"/>
    <p:sldLayoutId id="2147484069" r:id="rId23"/>
    <p:sldLayoutId id="2147484070" r:id="rId24"/>
    <p:sldLayoutId id="2147484071" r:id="rId25"/>
    <p:sldLayoutId id="2147484072" r:id="rId26"/>
    <p:sldLayoutId id="2147484073" r:id="rId27"/>
    <p:sldLayoutId id="2147484074" r:id="rId28"/>
    <p:sldLayoutId id="2147484075" r:id="rId29"/>
    <p:sldLayoutId id="2147484076" r:id="rId30"/>
    <p:sldLayoutId id="2147484077" r:id="rId31"/>
    <p:sldLayoutId id="2147484078" r:id="rId32"/>
    <p:sldLayoutId id="2147484079" r:id="rId33"/>
    <p:sldLayoutId id="2147484080" r:id="rId34"/>
    <p:sldLayoutId id="2147484081" r:id="rId35"/>
    <p:sldLayoutId id="2147484082" r:id="rId36"/>
    <p:sldLayoutId id="2147484083" r:id="rId37"/>
    <p:sldLayoutId id="2147484084" r:id="rId38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IBM Plex Sans" panose="020B0503050203000203" pitchFamily="34" charset="77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b="0" i="0" kern="1200">
          <a:solidFill>
            <a:schemeClr val="tx1"/>
          </a:solidFill>
          <a:latin typeface="+mn-lt"/>
          <a:ea typeface="IBM Plex Sans" panose="020B0503050203000203" pitchFamily="34" charset="77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>
            <a:extLst>
              <a:ext uri="{FF2B5EF4-FFF2-40B4-BE49-F238E27FC236}">
                <a16:creationId xmlns:a16="http://schemas.microsoft.com/office/drawing/2014/main" id="{49AFF6D4-3276-1346-A58A-E02FF97DD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68818"/>
            <a:ext cx="11582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Text Placeholder 2">
            <a:extLst>
              <a:ext uri="{FF2B5EF4-FFF2-40B4-BE49-F238E27FC236}">
                <a16:creationId xmlns:a16="http://schemas.microsoft.com/office/drawing/2014/main" id="{E9476409-211A-3B40-9C9B-A9D68AA413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37685"/>
            <a:ext cx="11582400" cy="531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F461B-06F6-D445-BE0C-AB4EA6B0A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34667"/>
            <a:ext cx="2743200" cy="1841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361276FB-A500-B944-900E-F34B9C30C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F83253C-597A-3548-B7F5-3D54A7798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4667"/>
            <a:ext cx="8534400" cy="1841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  </a:t>
            </a:r>
            <a:r>
              <a:rPr lang="en-US"/>
              <a:t>IBM and Business Partner use only</a:t>
            </a:r>
          </a:p>
        </p:txBody>
      </p:sp>
    </p:spTree>
    <p:extLst>
      <p:ext uri="{BB962C8B-B14F-4D97-AF65-F5344CB8AC3E}">
        <p14:creationId xmlns:p14="http://schemas.microsoft.com/office/powerpoint/2010/main" val="128690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  <p:sldLayoutId id="2147484141" r:id="rId17"/>
    <p:sldLayoutId id="2147484142" r:id="rId18"/>
    <p:sldLayoutId id="2147484143" r:id="rId19"/>
    <p:sldLayoutId id="2147484144" r:id="rId20"/>
    <p:sldLayoutId id="2147484145" r:id="rId21"/>
    <p:sldLayoutId id="2147484146" r:id="rId22"/>
    <p:sldLayoutId id="2147484147" r:id="rId23"/>
    <p:sldLayoutId id="2147484148" r:id="rId24"/>
    <p:sldLayoutId id="2147484149" r:id="rId25"/>
    <p:sldLayoutId id="2147484150" r:id="rId26"/>
    <p:sldLayoutId id="2147484151" r:id="rId27"/>
    <p:sldLayoutId id="2147484152" r:id="rId28"/>
    <p:sldLayoutId id="2147484153" r:id="rId29"/>
    <p:sldLayoutId id="2147484154" r:id="rId30"/>
    <p:sldLayoutId id="2147484155" r:id="rId31"/>
    <p:sldLayoutId id="2147484156" r:id="rId32"/>
    <p:sldLayoutId id="2147484157" r:id="rId33"/>
    <p:sldLayoutId id="2147484158" r:id="rId34"/>
    <p:sldLayoutId id="2147484159" r:id="rId35"/>
    <p:sldLayoutId id="2147484160" r:id="rId36"/>
  </p:sldLayoutIdLst>
  <p:hf sldNum="0" hdr="0" dt="0"/>
  <p:txStyles>
    <p:titleStyle>
      <a:lvl1pPr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609585"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1219170"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828754"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2438339"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609585" rtl="0" fontAlgn="base">
        <a:spcBef>
          <a:spcPts val="1467"/>
        </a:spcBef>
        <a:spcAft>
          <a:spcPct val="0"/>
        </a:spcAft>
        <a:buFont typeface="Arial" panose="020B0604020202020204" pitchFamily="34" charset="0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fontAlgn="base">
        <a:spcBef>
          <a:spcPts val="1467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fontAlgn="base">
        <a:spcBef>
          <a:spcPts val="1467"/>
        </a:spcBef>
        <a:spcAft>
          <a:spcPct val="0"/>
        </a:spcAft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fontAlgn="base">
        <a:spcBef>
          <a:spcPts val="1467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fontAlgn="base">
        <a:spcBef>
          <a:spcPts val="1467"/>
        </a:spcBef>
        <a:spcAft>
          <a:spcPct val="0"/>
        </a:spcAft>
        <a:buFont typeface="Arial" panose="020B0604020202020204" pitchFamily="34" charset="0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495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37777"/>
            <a:ext cx="11582400" cy="53185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5" r:id="rId3"/>
    <p:sldLayoutId id="2147484216" r:id="rId4"/>
    <p:sldLayoutId id="2147484217" r:id="rId5"/>
    <p:sldLayoutId id="2147484218" r:id="rId6"/>
    <p:sldLayoutId id="2147484219" r:id="rId7"/>
    <p:sldLayoutId id="2147484220" r:id="rId8"/>
    <p:sldLayoutId id="2147484221" r:id="rId9"/>
    <p:sldLayoutId id="2147484222" r:id="rId10"/>
    <p:sldLayoutId id="2147484223" r:id="rId11"/>
    <p:sldLayoutId id="2147484224" r:id="rId12"/>
    <p:sldLayoutId id="2147484225" r:id="rId13"/>
    <p:sldLayoutId id="2147484226" r:id="rId14"/>
    <p:sldLayoutId id="2147484227" r:id="rId15"/>
    <p:sldLayoutId id="2147484228" r:id="rId16"/>
    <p:sldLayoutId id="2147484229" r:id="rId17"/>
    <p:sldLayoutId id="2147484230" r:id="rId18"/>
    <p:sldLayoutId id="2147484231" r:id="rId19"/>
    <p:sldLayoutId id="2147484232" r:id="rId20"/>
    <p:sldLayoutId id="2147484233" r:id="rId21"/>
    <p:sldLayoutId id="2147484234" r:id="rId22"/>
    <p:sldLayoutId id="2147484235" r:id="rId23"/>
    <p:sldLayoutId id="2147484236" r:id="rId24"/>
    <p:sldLayoutId id="2147484237" r:id="rId25"/>
    <p:sldLayoutId id="2147484238" r:id="rId26"/>
    <p:sldLayoutId id="2147484239" r:id="rId27"/>
    <p:sldLayoutId id="2147484240" r:id="rId28"/>
    <p:sldLayoutId id="2147484241" r:id="rId29"/>
    <p:sldLayoutId id="2147484242" r:id="rId30"/>
    <p:sldLayoutId id="2147484243" r:id="rId31"/>
    <p:sldLayoutId id="2147484244" r:id="rId32"/>
    <p:sldLayoutId id="2147484245" r:id="rId33"/>
    <p:sldLayoutId id="2147484246" r:id="rId34"/>
    <p:sldLayoutId id="2147484247" r:id="rId35"/>
    <p:sldLayoutId id="2147484248" r:id="rId36"/>
    <p:sldLayoutId id="2147484249" r:id="rId37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Placeholder 1">
            <a:extLst>
              <a:ext uri="{FF2B5EF4-FFF2-40B4-BE49-F238E27FC236}">
                <a16:creationId xmlns:a16="http://schemas.microsoft.com/office/drawing/2014/main" id="{857797A1-31EF-4C3E-966A-B65104897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268818"/>
            <a:ext cx="115824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Click to edit Master title style</a:t>
            </a:r>
          </a:p>
        </p:txBody>
      </p:sp>
      <p:sp>
        <p:nvSpPr>
          <p:cNvPr id="108547" name="Text Placeholder 2">
            <a:extLst>
              <a:ext uri="{FF2B5EF4-FFF2-40B4-BE49-F238E27FC236}">
                <a16:creationId xmlns:a16="http://schemas.microsoft.com/office/drawing/2014/main" id="{38FBFC05-0CD3-49DB-A6AD-09539D8532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37685"/>
            <a:ext cx="11582400" cy="5319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/>
              <a:t>Edit Master text styles</a:t>
            </a:r>
          </a:p>
          <a:p>
            <a:pPr lvl="1"/>
            <a:r>
              <a:rPr lang="en-US" altLang="fr-FR"/>
              <a:t>Second level</a:t>
            </a:r>
          </a:p>
          <a:p>
            <a:pPr lvl="2"/>
            <a:r>
              <a:rPr lang="en-US" altLang="fr-FR"/>
              <a:t>Third level</a:t>
            </a:r>
          </a:p>
          <a:p>
            <a:pPr lvl="3"/>
            <a:r>
              <a:rPr lang="en-US" altLang="fr-FR"/>
              <a:t>Fourth level</a:t>
            </a:r>
          </a:p>
          <a:p>
            <a:pPr lvl="4"/>
            <a:r>
              <a:rPr lang="en-US" altLang="fr-FR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69092-7305-BE4B-B380-D414710C3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34667"/>
            <a:ext cx="2743200" cy="1841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9B0279F5-4248-4C21-8384-4B8B233F81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44B5F2C-0112-8E4B-AA9F-2AC408B62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4667"/>
            <a:ext cx="8534400" cy="1841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IBM Cloud / © 2018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16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  <p:sldLayoutId id="2147484322" r:id="rId33"/>
    <p:sldLayoutId id="2147484323" r:id="rId34"/>
    <p:sldLayoutId id="2147484324" r:id="rId35"/>
    <p:sldLayoutId id="2147484325" r:id="rId36"/>
    <p:sldLayoutId id="2147484326" r:id="rId37"/>
  </p:sldLayoutIdLst>
  <p:hf sldNum="0" hdr="0" dt="0"/>
  <p:txStyles>
    <p:titleStyle>
      <a:lvl1pPr algn="l" defTabSz="609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  <a:lvl2pPr algn="l" defTabSz="609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609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609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60958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609585"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1219170"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828754"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2438339" algn="l" defTabSz="609585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609585" rtl="0" eaLnBrk="0" fontAlgn="base" hangingPunct="0">
        <a:spcBef>
          <a:spcPts val="1467"/>
        </a:spcBef>
        <a:spcAft>
          <a:spcPct val="0"/>
        </a:spcAft>
        <a:buFont typeface="Arial" panose="020B0604020202020204" pitchFamily="34" charset="0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0" fontAlgn="base" hangingPunct="0">
        <a:spcBef>
          <a:spcPts val="1467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0" fontAlgn="base" hangingPunct="0">
        <a:spcBef>
          <a:spcPts val="1467"/>
        </a:spcBef>
        <a:spcAft>
          <a:spcPct val="0"/>
        </a:spcAft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0" fontAlgn="base" hangingPunct="0">
        <a:spcBef>
          <a:spcPts val="1467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0" fontAlgn="base" hangingPunct="0">
        <a:spcBef>
          <a:spcPts val="1467"/>
        </a:spcBef>
        <a:spcAft>
          <a:spcPct val="0"/>
        </a:spcAft>
        <a:buFont typeface="Arial" panose="020B0604020202020204" pitchFamily="34" charset="0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56894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8" r:id="rId1"/>
    <p:sldLayoutId id="2147484329" r:id="rId2"/>
    <p:sldLayoutId id="2147484330" r:id="rId3"/>
    <p:sldLayoutId id="2147484331" r:id="rId4"/>
    <p:sldLayoutId id="2147484332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340" r:id="rId13"/>
    <p:sldLayoutId id="2147484341" r:id="rId14"/>
    <p:sldLayoutId id="2147484342" r:id="rId15"/>
    <p:sldLayoutId id="2147484343" r:id="rId16"/>
    <p:sldLayoutId id="2147484344" r:id="rId17"/>
    <p:sldLayoutId id="2147484345" r:id="rId18"/>
    <p:sldLayoutId id="2147484346" r:id="rId19"/>
    <p:sldLayoutId id="2147484347" r:id="rId20"/>
    <p:sldLayoutId id="2147484348" r:id="rId21"/>
    <p:sldLayoutId id="2147484349" r:id="rId22"/>
    <p:sldLayoutId id="2147484350" r:id="rId23"/>
    <p:sldLayoutId id="2147484351" r:id="rId24"/>
    <p:sldLayoutId id="2147484352" r:id="rId25"/>
    <p:sldLayoutId id="2147484353" r:id="rId26"/>
    <p:sldLayoutId id="2147484354" r:id="rId27"/>
    <p:sldLayoutId id="2147484355" r:id="rId28"/>
    <p:sldLayoutId id="2147484356" r:id="rId29"/>
    <p:sldLayoutId id="2147484357" r:id="rId30"/>
    <p:sldLayoutId id="2147484358" r:id="rId31"/>
    <p:sldLayoutId id="2147484359" r:id="rId32"/>
    <p:sldLayoutId id="2147484360" r:id="rId33"/>
    <p:sldLayoutId id="2147484361" r:id="rId34"/>
    <p:sldLayoutId id="2147484362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016E2CC-CD8F-4D57-82A7-E7F4BF86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9063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4" r:id="rId1"/>
    <p:sldLayoutId id="2147484365" r:id="rId2"/>
    <p:sldLayoutId id="2147484366" r:id="rId3"/>
    <p:sldLayoutId id="2147484367" r:id="rId4"/>
    <p:sldLayoutId id="2147484368" r:id="rId5"/>
    <p:sldLayoutId id="2147484369" r:id="rId6"/>
    <p:sldLayoutId id="2147484370" r:id="rId7"/>
    <p:sldLayoutId id="2147484371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10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Title Placeholder 1">
            <a:extLst>
              <a:ext uri="{FF2B5EF4-FFF2-40B4-BE49-F238E27FC236}">
                <a16:creationId xmlns:a16="http://schemas.microsoft.com/office/drawing/2014/main" id="{2938C7DB-676C-49A0-82E0-E54E413C9F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268288"/>
            <a:ext cx="5486400" cy="59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83651" name="Text Placeholder 2">
            <a:extLst>
              <a:ext uri="{FF2B5EF4-FFF2-40B4-BE49-F238E27FC236}">
                <a16:creationId xmlns:a16="http://schemas.microsoft.com/office/drawing/2014/main" id="{22D3915A-391D-4286-81D4-809B0ACB20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400800" y="255589"/>
            <a:ext cx="5486400" cy="600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2D6E0-7AC9-1943-8715-C05316B3B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35725"/>
            <a:ext cx="2743200" cy="1825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912791" eaLnBrk="1" hangingPunct="1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4F5E3DD-F474-4629-8CF8-A6F0E6DED0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156AEC8-CBC8-4D5E-9148-6EA1A249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72487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189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7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230182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28625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833418" indent="-223833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1069948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1AAB224B-8E28-4CDD-B159-AC0349639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67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Footer Placeholder 8">
            <a:extLst>
              <a:ext uri="{FF2B5EF4-FFF2-40B4-BE49-F238E27FC236}">
                <a16:creationId xmlns:a16="http://schemas.microsoft.com/office/drawing/2014/main" id="{4E6AE08A-0693-4787-8258-21E41CFDF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67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9680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4" r:id="rId1"/>
    <p:sldLayoutId id="2147484385" r:id="rId2"/>
    <p:sldLayoutId id="2147484386" r:id="rId3"/>
    <p:sldLayoutId id="2147484387" r:id="rId4"/>
    <p:sldLayoutId id="2147484388" r:id="rId5"/>
    <p:sldLayoutId id="2147484389" r:id="rId6"/>
    <p:sldLayoutId id="2147484390" r:id="rId7"/>
    <p:sldLayoutId id="2147484391" r:id="rId8"/>
    <p:sldLayoutId id="2147484392" r:id="rId9"/>
    <p:sldLayoutId id="2147484393" r:id="rId10"/>
    <p:sldLayoutId id="2147484394" r:id="rId11"/>
    <p:sldLayoutId id="2147484395" r:id="rId12"/>
    <p:sldLayoutId id="2147484396" r:id="rId13"/>
    <p:sldLayoutId id="2147484397" r:id="rId14"/>
    <p:sldLayoutId id="2147484398" r:id="rId15"/>
    <p:sldLayoutId id="2147484399" r:id="rId16"/>
    <p:sldLayoutId id="2147484400" r:id="rId17"/>
    <p:sldLayoutId id="2147484401" r:id="rId18"/>
    <p:sldLayoutId id="2147484402" r:id="rId19"/>
    <p:sldLayoutId id="2147484403" r:id="rId20"/>
    <p:sldLayoutId id="2147484404" r:id="rId21"/>
    <p:sldLayoutId id="2147484405" r:id="rId22"/>
    <p:sldLayoutId id="2147484406" r:id="rId23"/>
    <p:sldLayoutId id="2147484407" r:id="rId24"/>
    <p:sldLayoutId id="2147484408" r:id="rId25"/>
    <p:sldLayoutId id="2147484409" r:id="rId26"/>
    <p:sldLayoutId id="2147484410" r:id="rId27"/>
    <p:sldLayoutId id="2147484411" r:id="rId28"/>
    <p:sldLayoutId id="2147484412" r:id="rId29"/>
    <p:sldLayoutId id="2147484413" r:id="rId30"/>
    <p:sldLayoutId id="2147484414" r:id="rId31"/>
    <p:sldLayoutId id="2147484415" r:id="rId32"/>
    <p:sldLayoutId id="2147484416" r:id="rId33"/>
    <p:sldLayoutId id="2147484417" r:id="rId34"/>
    <p:sldLayoutId id="2147484418" r:id="rId35"/>
    <p:sldLayoutId id="2147484419" r:id="rId3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50DBF83-4DC5-48B9-9599-330AF031C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27851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April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25631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612F1B58-1E6E-44FD-8FA0-C7EF046AA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1891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4" r:id="rId1"/>
    <p:sldLayoutId id="2147484435" r:id="rId2"/>
    <p:sldLayoutId id="2147484436" r:id="rId3"/>
    <p:sldLayoutId id="2147484437" r:id="rId4"/>
    <p:sldLayoutId id="2147484438" r:id="rId5"/>
    <p:sldLayoutId id="2147484439" r:id="rId6"/>
    <p:sldLayoutId id="2147484440" r:id="rId7"/>
    <p:sldLayoutId id="2147484441" r:id="rId8"/>
    <p:sldLayoutId id="214748444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DEF1A69-F9C6-4CFC-BA1C-7EF60FAF9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97689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4" r:id="rId1"/>
    <p:sldLayoutId id="2147484446" r:id="rId2"/>
    <p:sldLayoutId id="2147484447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© 2019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359114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49" r:id="rId1"/>
    <p:sldLayoutId id="2147484450" r:id="rId2"/>
    <p:sldLayoutId id="2147484451" r:id="rId3"/>
    <p:sldLayoutId id="2147484452" r:id="rId4"/>
    <p:sldLayoutId id="2147484453" r:id="rId5"/>
    <p:sldLayoutId id="2147484454" r:id="rId6"/>
    <p:sldLayoutId id="2147484455" r:id="rId7"/>
    <p:sldLayoutId id="2147484456" r:id="rId8"/>
    <p:sldLayoutId id="2147484457" r:id="rId9"/>
    <p:sldLayoutId id="2147484458" r:id="rId10"/>
    <p:sldLayoutId id="2147484459" r:id="rId11"/>
    <p:sldLayoutId id="2147484460" r:id="rId12"/>
    <p:sldLayoutId id="2147484461" r:id="rId13"/>
    <p:sldLayoutId id="2147484462" r:id="rId14"/>
    <p:sldLayoutId id="2147484463" r:id="rId15"/>
    <p:sldLayoutId id="2147484464" r:id="rId16"/>
    <p:sldLayoutId id="2147484465" r:id="rId17"/>
    <p:sldLayoutId id="2147484466" r:id="rId18"/>
    <p:sldLayoutId id="2147484467" r:id="rId19"/>
    <p:sldLayoutId id="2147484468" r:id="rId20"/>
    <p:sldLayoutId id="2147484469" r:id="rId21"/>
    <p:sldLayoutId id="2147484470" r:id="rId22"/>
    <p:sldLayoutId id="2147484471" r:id="rId23"/>
    <p:sldLayoutId id="2147484472" r:id="rId24"/>
    <p:sldLayoutId id="2147484473" r:id="rId25"/>
    <p:sldLayoutId id="2147484474" r:id="rId26"/>
    <p:sldLayoutId id="2147484475" r:id="rId27"/>
    <p:sldLayoutId id="2147484476" r:id="rId28"/>
    <p:sldLayoutId id="2147484477" r:id="rId29"/>
    <p:sldLayoutId id="2147484478" r:id="rId30"/>
    <p:sldLayoutId id="2147484479" r:id="rId31"/>
    <p:sldLayoutId id="2147484480" r:id="rId32"/>
    <p:sldLayoutId id="2147484481" r:id="rId33"/>
    <p:sldLayoutId id="2147484483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5486400" cy="9525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14501"/>
            <a:ext cx="5486400" cy="4381500"/>
          </a:xfrm>
          <a:prstGeom prst="rect">
            <a:avLst/>
          </a:prstGeom>
        </p:spPr>
        <p:txBody>
          <a:bodyPr vert="horz" lIns="0" tIns="228600" rIns="0" bIns="0" rtlCol="0" anchor="t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62000" y="6583048"/>
            <a:ext cx="2261125" cy="183809"/>
            <a:chOff x="914400" y="7899655"/>
            <a:chExt cx="2713350" cy="220571"/>
          </a:xfrm>
        </p:grpSpPr>
        <p:sp>
          <p:nvSpPr>
            <p:cNvPr id="10" name="Footer Placeholder 3"/>
            <p:cNvSpPr txBox="1">
              <a:spLocks/>
            </p:cNvSpPr>
            <p:nvPr/>
          </p:nvSpPr>
          <p:spPr>
            <a:xfrm>
              <a:off x="914400" y="7900416"/>
              <a:ext cx="2284416" cy="21905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7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©</a:t>
              </a:r>
              <a:r>
                <a:rPr lang="en-US" sz="333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r>
                <a:rPr lang="en-US" sz="667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2019 IBM Corporation    </a:t>
              </a:r>
            </a:p>
          </p:txBody>
        </p:sp>
        <p:sp>
          <p:nvSpPr>
            <p:cNvPr id="14" name="Date Placeholder 2"/>
            <p:cNvSpPr txBox="1">
              <a:spLocks/>
            </p:cNvSpPr>
            <p:nvPr/>
          </p:nvSpPr>
          <p:spPr>
            <a:xfrm>
              <a:off x="2256150" y="7899655"/>
              <a:ext cx="1371600" cy="220571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667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t> </a:t>
              </a:r>
              <a:fld id="{7C9968D1-C8E5-4FE3-AED4-7D4518C301B3}" type="datetime3">
                <a:rPr lang="en-US" sz="667" smtClean="0">
                  <a:solidFill>
                    <a:srgbClr val="000000">
                      <a:alpha val="60000"/>
                    </a:srgbClr>
                  </a:solidFill>
                  <a:latin typeface="IBM Plex Sans" charset="0"/>
                  <a:ea typeface="IBM Plex Sans" charset="0"/>
                  <a:cs typeface="IBM Plex Sans" charset="0"/>
                </a:rPr>
                <a:pPr>
                  <a:defRPr/>
                </a:pPr>
                <a:t>2 November 2020</a:t>
              </a:fld>
              <a:endParaRPr lang="en-US" sz="667">
                <a:solidFill>
                  <a:srgbClr val="000000">
                    <a:alpha val="60000"/>
                  </a:srgbClr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17" name="Slide Number Placeholder 2"/>
          <p:cNvSpPr txBox="1">
            <a:spLocks/>
          </p:cNvSpPr>
          <p:nvPr/>
        </p:nvSpPr>
        <p:spPr>
          <a:xfrm>
            <a:off x="379049" y="6578161"/>
            <a:ext cx="273233" cy="182543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US" sz="667" smtClean="0">
                <a:solidFill>
                  <a:srgbClr val="000000"/>
                </a:solidFill>
                <a:latin typeface="IBM Plex Sans" charset="0"/>
                <a:ea typeface="IBM Plex Sans" charset="0"/>
                <a:cs typeface="IBM Plex Sans" charset="0"/>
              </a:rPr>
              <a:pPr/>
              <a:t>‹#›</a:t>
            </a:fld>
            <a:endParaRPr lang="en-US" sz="667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61B5D4-C59C-EF45-AED8-14303484F9D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9011" y="6515119"/>
            <a:ext cx="47176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99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5" r:id="rId1"/>
    <p:sldLayoutId id="2147484486" r:id="rId2"/>
    <p:sldLayoutId id="2147484487" r:id="rId3"/>
    <p:sldLayoutId id="2147484488" r:id="rId4"/>
    <p:sldLayoutId id="2147484489" r:id="rId5"/>
    <p:sldLayoutId id="2147484490" r:id="rId6"/>
    <p:sldLayoutId id="2147484491" r:id="rId7"/>
    <p:sldLayoutId id="2147484492" r:id="rId8"/>
    <p:sldLayoutId id="2147484493" r:id="rId9"/>
    <p:sldLayoutId id="2147484494" r:id="rId10"/>
    <p:sldLayoutId id="2147484495" r:id="rId11"/>
    <p:sldLayoutId id="2147484496" r:id="rId12"/>
    <p:sldLayoutId id="2147484497" r:id="rId13"/>
    <p:sldLayoutId id="2147484498" r:id="rId14"/>
    <p:sldLayoutId id="2147484499" r:id="rId15"/>
    <p:sldLayoutId id="2147484500" r:id="rId16"/>
    <p:sldLayoutId id="2147484501" r:id="rId17"/>
    <p:sldLayoutId id="2147484502" r:id="rId18"/>
    <p:sldLayoutId id="2147484503" r:id="rId19"/>
    <p:sldLayoutId id="2147484504" r:id="rId20"/>
    <p:sldLayoutId id="2147484505" r:id="rId21"/>
    <p:sldLayoutId id="2147484506" r:id="rId22"/>
    <p:sldLayoutId id="2147484507" r:id="rId23"/>
    <p:sldLayoutId id="2147484508" r:id="rId24"/>
    <p:sldLayoutId id="2147484510" r:id="rId25"/>
  </p:sldLayoutIdLst>
  <p:txStyles>
    <p:titleStyle>
      <a:lvl1pPr algn="l" defTabSz="914340" rtl="0" eaLnBrk="1" latinLnBrk="0" hangingPunct="1">
        <a:lnSpc>
          <a:spcPct val="90000"/>
        </a:lnSpc>
        <a:spcBef>
          <a:spcPct val="0"/>
        </a:spcBef>
        <a:buNone/>
        <a:defRPr sz="3000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</p:titleStyle>
    <p:bodyStyle>
      <a:lvl1pPr marL="0" indent="0" algn="l" defTabSz="914340" rtl="0" eaLnBrk="1" latinLnBrk="0" hangingPunct="1">
        <a:lnSpc>
          <a:spcPct val="105000"/>
        </a:lnSpc>
        <a:spcBef>
          <a:spcPts val="500"/>
        </a:spcBef>
        <a:buFontTx/>
        <a:buNone/>
        <a:tabLst/>
        <a:defRPr sz="1667" b="0" i="0" kern="120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190487" indent="-190487" algn="l" defTabSz="914340" rtl="0" eaLnBrk="1" latinLnBrk="0" hangingPunct="1">
        <a:lnSpc>
          <a:spcPct val="105000"/>
        </a:lnSpc>
        <a:spcBef>
          <a:spcPts val="500"/>
        </a:spcBef>
        <a:buFont typeface="Wingdings" panose="05000000000000000000" pitchFamily="2" charset="2"/>
        <a:buChar char="§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380976" indent="-190487" algn="l" defTabSz="914340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571463" indent="-190487" algn="l" defTabSz="914340" rtl="0" eaLnBrk="1" latinLnBrk="0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lang="en-US" sz="1667" b="0" i="0" kern="1200" dirty="0" smtClean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761952" indent="-190487" algn="l" defTabSz="914340" rtl="0" eaLnBrk="1" latinLnBrk="0" hangingPunct="1">
        <a:lnSpc>
          <a:spcPct val="105000"/>
        </a:lnSpc>
        <a:spcBef>
          <a:spcPts val="500"/>
        </a:spcBef>
        <a:buSzPct val="80000"/>
        <a:buFont typeface="Arial" panose="020B0604020202020204" pitchFamily="34" charset="0"/>
        <a:buChar char="–"/>
        <a:defRPr lang="en-US" sz="1667" b="0" i="0" kern="1200" dirty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2514436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7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7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8" indent="-228585" algn="l" defTabSz="9143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0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1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1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2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2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2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3" algn="l" defTabSz="9143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016E2CC-CD8F-4D57-82A7-E7F4BF86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96441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8" r:id="rId1"/>
    <p:sldLayoutId id="2147484519" r:id="rId2"/>
    <p:sldLayoutId id="2147484520" r:id="rId3"/>
    <p:sldLayoutId id="2147484521" r:id="rId4"/>
    <p:sldLayoutId id="2147484522" r:id="rId5"/>
    <p:sldLayoutId id="2147484523" r:id="rId6"/>
    <p:sldLayoutId id="2147484524" r:id="rId7"/>
    <p:sldLayoutId id="2147484525" r:id="rId8"/>
    <p:sldLayoutId id="2147484526" r:id="rId9"/>
    <p:sldLayoutId id="214748452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10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580686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3" r:id="rId1"/>
    <p:sldLayoutId id="2147484534" r:id="rId2"/>
    <p:sldLayoutId id="2147484535" r:id="rId3"/>
    <p:sldLayoutId id="2147484536" r:id="rId4"/>
    <p:sldLayoutId id="2147484537" r:id="rId5"/>
    <p:sldLayoutId id="2147484538" r:id="rId6"/>
    <p:sldLayoutId id="2147484539" r:id="rId7"/>
    <p:sldLayoutId id="2147484540" r:id="rId8"/>
    <p:sldLayoutId id="2147484541" r:id="rId9"/>
    <p:sldLayoutId id="2147484542" r:id="rId10"/>
    <p:sldLayoutId id="2147484543" r:id="rId11"/>
    <p:sldLayoutId id="2147484544" r:id="rId12"/>
    <p:sldLayoutId id="2147484545" r:id="rId13"/>
    <p:sldLayoutId id="2147484546" r:id="rId14"/>
    <p:sldLayoutId id="2147484547" r:id="rId15"/>
    <p:sldLayoutId id="2147484548" r:id="rId16"/>
    <p:sldLayoutId id="2147484549" r:id="rId17"/>
    <p:sldLayoutId id="2147484550" r:id="rId18"/>
    <p:sldLayoutId id="2147484551" r:id="rId19"/>
    <p:sldLayoutId id="2147484552" r:id="rId20"/>
    <p:sldLayoutId id="2147484553" r:id="rId21"/>
    <p:sldLayoutId id="2147484554" r:id="rId22"/>
    <p:sldLayoutId id="2147484555" r:id="rId23"/>
    <p:sldLayoutId id="2147484556" r:id="rId24"/>
    <p:sldLayoutId id="2147484557" r:id="rId25"/>
    <p:sldLayoutId id="2147484558" r:id="rId26"/>
    <p:sldLayoutId id="2147484559" r:id="rId27"/>
    <p:sldLayoutId id="2147484560" r:id="rId28"/>
    <p:sldLayoutId id="2147484561" r:id="rId29"/>
    <p:sldLayoutId id="2147484562" r:id="rId30"/>
    <p:sldLayoutId id="2147484563" r:id="rId31"/>
    <p:sldLayoutId id="2147484564" r:id="rId32"/>
    <p:sldLayoutId id="2147484565" r:id="rId33"/>
    <p:sldLayoutId id="2147484566" r:id="rId34"/>
    <p:sldLayoutId id="2147484567" r:id="rId35"/>
    <p:sldLayoutId id="2147484568" r:id="rId36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7243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1" r:id="rId1"/>
    <p:sldLayoutId id="2147484572" r:id="rId2"/>
    <p:sldLayoutId id="2147484573" r:id="rId3"/>
    <p:sldLayoutId id="2147484574" r:id="rId4"/>
    <p:sldLayoutId id="2147484575" r:id="rId5"/>
    <p:sldLayoutId id="2147484576" r:id="rId6"/>
    <p:sldLayoutId id="2147484577" r:id="rId7"/>
    <p:sldLayoutId id="2147484578" r:id="rId8"/>
    <p:sldLayoutId id="2147484579" r:id="rId9"/>
    <p:sldLayoutId id="2147484580" r:id="rId10"/>
    <p:sldLayoutId id="2147484581" r:id="rId11"/>
    <p:sldLayoutId id="2147484582" r:id="rId12"/>
    <p:sldLayoutId id="2147484583" r:id="rId13"/>
    <p:sldLayoutId id="2147484584" r:id="rId14"/>
    <p:sldLayoutId id="2147484585" r:id="rId15"/>
    <p:sldLayoutId id="2147484586" r:id="rId16"/>
    <p:sldLayoutId id="2147484587" r:id="rId17"/>
    <p:sldLayoutId id="2147484588" r:id="rId18"/>
    <p:sldLayoutId id="2147484589" r:id="rId19"/>
    <p:sldLayoutId id="2147484590" r:id="rId20"/>
    <p:sldLayoutId id="2147484591" r:id="rId21"/>
    <p:sldLayoutId id="2147484592" r:id="rId22"/>
    <p:sldLayoutId id="2147484593" r:id="rId23"/>
    <p:sldLayoutId id="2147484594" r:id="rId24"/>
    <p:sldLayoutId id="2147484595" r:id="rId25"/>
    <p:sldLayoutId id="2147484596" r:id="rId26"/>
    <p:sldLayoutId id="2147484597" r:id="rId27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76C3DF-0093-B342-B818-D09BCE9EA2E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5552" y="6345539"/>
            <a:ext cx="715073" cy="268224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AF7F353-E505-3148-A840-95917CF649B3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214640" y="-216070"/>
            <a:chExt cx="18317130" cy="1049053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A76CF9EE-B1F3-1C4B-BA46-C9C81542F5B2}"/>
                </a:ext>
              </a:extLst>
            </p:cNvPr>
            <p:cNvGrpSpPr/>
            <p:nvPr userDrawn="1"/>
          </p:nvGrpSpPr>
          <p:grpSpPr>
            <a:xfrm>
              <a:off x="-214640" y="229790"/>
              <a:ext cx="17846337" cy="10044679"/>
              <a:chOff x="-214640" y="229790"/>
              <a:chExt cx="17846337" cy="1004467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08BCD85-3CFB-0947-B26E-BC16DFF2C1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94884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5EA8127-5671-9A4B-B29C-7AB5ACE05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22292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86AA76C-C3E6-0F4B-A45C-7B1BE9A439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622792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13C358F-371D-2948-924D-19FCCF333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53774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1E8DB9A-9F1A-4A40-A992-23DA3CDF0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9079992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0A02031-1DE4-6B44-BC24-7F5304B414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3080492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FBFBDC4-E181-CF43-B4BD-4FEC6943A1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3309385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91F17AC-177E-F949-A642-E42CECB36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3539416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28C9108-3F09-6741-B421-ACCD15F9D6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7309592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5C0A0B52-8C6C-CC42-AEFA-5A86719FDEEA}"/>
                  </a:ext>
                </a:extLst>
              </p:cNvPr>
              <p:cNvGrpSpPr/>
              <p:nvPr userDrawn="1"/>
            </p:nvGrpSpPr>
            <p:grpSpPr>
              <a:xfrm>
                <a:off x="-214640" y="229790"/>
                <a:ext cx="178864" cy="8698551"/>
                <a:chOff x="-214640" y="229790"/>
                <a:chExt cx="178864" cy="8698551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F8FF7F4D-6787-DC43-861C-F1B4DAA8652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 userDrawn="1"/>
              </p:nvCxnSpPr>
              <p:spPr bwMode="auto">
                <a:xfrm flipH="1">
                  <a:off x="-214640" y="1066800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DBB6EF3-687C-654C-B373-2D6B1243BD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 userDrawn="1"/>
              </p:nvCxnSpPr>
              <p:spPr bwMode="auto">
                <a:xfrm flipH="1">
                  <a:off x="-214640" y="2209974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2A26ADF6-3B9E-2442-B648-4ADA4013F84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 userDrawn="1"/>
              </p:nvCxnSpPr>
              <p:spPr bwMode="auto">
                <a:xfrm flipH="1">
                  <a:off x="-214640" y="3319084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1FD57EF9-4854-8E40-AE76-54C044B185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 userDrawn="1"/>
              </p:nvCxnSpPr>
              <p:spPr bwMode="auto">
                <a:xfrm flipH="1">
                  <a:off x="-214640" y="4686300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3E5A43C-F744-7447-9D3A-19615566597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 userDrawn="1"/>
              </p:nvCxnSpPr>
              <p:spPr bwMode="auto">
                <a:xfrm flipH="1">
                  <a:off x="-214640" y="5606970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3CB1D9C0-EDE1-704E-9300-C1AD3221FEC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auto">
                <a:xfrm flipH="1">
                  <a:off x="-214640" y="6743700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A70E7983-E74F-F743-B5ED-868A9E92D2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 userDrawn="1"/>
              </p:nvCxnSpPr>
              <p:spPr bwMode="auto">
                <a:xfrm flipH="1">
                  <a:off x="-214640" y="458390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3D6E93FB-73E9-744B-A52F-89A26DF5A1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 userDrawn="1"/>
              </p:nvCxnSpPr>
              <p:spPr bwMode="auto">
                <a:xfrm flipH="1">
                  <a:off x="-214640" y="229790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FB0614A5-198C-914E-82BB-29E438AB51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 userDrawn="1"/>
              </p:nvCxnSpPr>
              <p:spPr bwMode="auto">
                <a:xfrm flipH="1">
                  <a:off x="-214640" y="4233484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15095CAA-1081-E04D-9A02-E3C69FD2F8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 userDrawn="1"/>
              </p:nvCxnSpPr>
              <p:spPr bwMode="auto">
                <a:xfrm flipH="1">
                  <a:off x="-214640" y="4459479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8657756-39B9-6B43-8211-795EDDE742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auto">
                <a:xfrm flipH="1">
                  <a:off x="-214640" y="7854042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8B604951-4138-0044-8762-C13558B469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 userDrawn="1"/>
              </p:nvCxnSpPr>
              <p:spPr bwMode="auto">
                <a:xfrm flipH="1">
                  <a:off x="-214640" y="8461465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CA023A5-4BF8-B548-BA71-491C3384E4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/>
                <p:nvPr userDrawn="1"/>
              </p:nvCxnSpPr>
              <p:spPr bwMode="auto">
                <a:xfrm flipH="1">
                  <a:off x="-214640" y="8928341"/>
                  <a:ext cx="178864" cy="0"/>
                </a:xfrm>
                <a:prstGeom prst="line">
                  <a:avLst/>
                </a:prstGeom>
                <a:ln>
                  <a:solidFill>
                    <a:srgbClr val="BEBEBE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7A61C819-0F4E-DC45-87EE-41FF23AB29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68340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794F1DB-09C5-6343-9252-72130AD4D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735883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37D48156-B711-A64C-8DA0-9614225E3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163624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B54C3F3-CE87-3A4D-81EB-83CAA8E16D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7542289" y="10185061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23DD49FD-E6AE-DE4C-8EED-073686AB9B2B}"/>
                </a:ext>
              </a:extLst>
            </p:cNvPr>
            <p:cNvGrpSpPr/>
            <p:nvPr userDrawn="1"/>
          </p:nvGrpSpPr>
          <p:grpSpPr>
            <a:xfrm>
              <a:off x="17923626" y="228947"/>
              <a:ext cx="178864" cy="8704061"/>
              <a:chOff x="17923626" y="228947"/>
              <a:chExt cx="178864" cy="8704061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ED35C30-F473-1D41-BF64-C500816433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1068782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D985AFD-CA53-D24C-A9D8-F3EB1E0FAD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2209974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957C064-5C11-C847-AD5B-CEBDA7C135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4457700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2255CFD-651F-E449-BE22-31FFC208F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4686745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D3E4CE5-25C0-7541-AA97-20B7F2524B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5603876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A6DC27E-28EC-C241-94FE-E01DFA9E93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6746899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8A522A3-6FD0-724A-8FC6-F44070CC6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8461465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9561271-07FF-BE44-B3A8-E2499DB96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464921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E9E88EF0-8BF5-FB42-9831-2918BAB848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8933008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44D2A9C-4474-9D47-96DF-AD1EB63559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7852617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74F5B8D7-CB89-2545-81F1-F43E465BCF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4231559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99755011-83E7-7B4D-81B4-34F5C0F331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3314441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F63CDB3B-B7AD-0143-9763-184115A4A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17923626" y="228947"/>
                <a:ext cx="17886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BEC391F-C973-C649-BF75-D9D4086BAEC9}"/>
                </a:ext>
              </a:extLst>
            </p:cNvPr>
            <p:cNvGrpSpPr/>
            <p:nvPr userDrawn="1"/>
          </p:nvGrpSpPr>
          <p:grpSpPr>
            <a:xfrm>
              <a:off x="262432" y="-216070"/>
              <a:ext cx="17365987" cy="178816"/>
              <a:chOff x="262432" y="-216070"/>
              <a:chExt cx="17365987" cy="178816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018B243-852D-5842-921A-8084D6ED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73024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49370B6-1023-5C48-B402-D6E64BAD23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V="1">
                <a:off x="4254500" y="-216070"/>
                <a:ext cx="0" cy="178816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C4AFD050-FBC9-E14E-9559-ED5348D5D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382183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1F91314-5821-1343-8240-52A53E67D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629408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6602D5E-B713-4640-A0EE-CF802427B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622792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F17BD5A-A28C-F044-B4A8-2EEDF4F78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53774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BB6FF32-F56C-D84A-A35F-26C39E229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9080527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BD257707-5472-F947-9821-F72000DDF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3080492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16D6521D-0743-2C4B-9489-E1F4FCBC58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3309092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31D7856-A989-2345-80BD-9A12A61A22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3539417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836787C-0D2C-4E47-BB5E-633395FCEF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7309592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603424CD-AF6B-0945-9256-A50333128D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726214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01B37F2-8B3B-BC4B-9AE8-4383D32E6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7539011" y="-126662"/>
                <a:ext cx="178816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Slide Number Placeholder 4">
            <a:extLst>
              <a:ext uri="{FF2B5EF4-FFF2-40B4-BE49-F238E27FC236}">
                <a16:creationId xmlns:a16="http://schemas.microsoft.com/office/drawing/2014/main" id="{1E42BA2B-001F-3C49-BBE8-3CBD0D79E8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1376" y="6406597"/>
            <a:ext cx="494104" cy="268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uk-UA" sz="817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IBM Plex Sans" charset="0"/>
                <a:ea typeface="IBM Plex Sans" charset="0"/>
                <a:cs typeface="IBM Plex Sans" charset="0"/>
                <a:sym typeface="Arial"/>
              </a:defRPr>
            </a:lvl1pPr>
          </a:lstStyle>
          <a:p>
            <a:fld id="{5714FB1E-E660-F74D-BC29-F339B17ACE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1" name="Footer Placeholder 7">
            <a:extLst>
              <a:ext uri="{FF2B5EF4-FFF2-40B4-BE49-F238E27FC236}">
                <a16:creationId xmlns:a16="http://schemas.microsoft.com/office/drawing/2014/main" id="{3A0825B3-F54C-9343-9076-F8A4C286C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07551" y="6406597"/>
            <a:ext cx="3367989" cy="268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17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>
                <a:latin typeface="IBM Plex Sans Light" panose="020B0403050203000203" pitchFamily="34" charset="0"/>
              </a:rPr>
              <a:t>Accelerating Salesforce’s Transformation to the Public Cloud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</p:sldLayoutIdLst>
  <p:hf hdr="0" dt="0"/>
  <p:txStyles>
    <p:titleStyle>
      <a:lvl1pPr algn="l" defTabSz="623239" rtl="0" eaLnBrk="1" latinLnBrk="0" hangingPunct="1">
        <a:lnSpc>
          <a:spcPct val="90000"/>
        </a:lnSpc>
        <a:spcBef>
          <a:spcPct val="0"/>
        </a:spcBef>
        <a:buNone/>
        <a:defRPr sz="29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5809" indent="-155809" algn="l" defTabSz="623239" rtl="0" eaLnBrk="1" latinLnBrk="0" hangingPunct="1">
        <a:lnSpc>
          <a:spcPct val="90000"/>
        </a:lnSpc>
        <a:spcBef>
          <a:spcPts val="681"/>
        </a:spcBef>
        <a:buFont typeface="Arial"/>
        <a:buChar char="•"/>
        <a:defRPr sz="1908" kern="1200">
          <a:solidFill>
            <a:schemeClr val="tx1"/>
          </a:solidFill>
          <a:latin typeface="+mn-lt"/>
          <a:ea typeface="+mn-ea"/>
          <a:cs typeface="+mn-cs"/>
        </a:defRPr>
      </a:lvl1pPr>
      <a:lvl2pPr marL="467430" indent="-155809" algn="l" defTabSz="623239" rtl="0" eaLnBrk="1" latinLnBrk="0" hangingPunct="1">
        <a:lnSpc>
          <a:spcPct val="90000"/>
        </a:lnSpc>
        <a:spcBef>
          <a:spcPts val="341"/>
        </a:spcBef>
        <a:buFont typeface="Arial"/>
        <a:buChar char="•"/>
        <a:defRPr sz="1636" kern="1200">
          <a:solidFill>
            <a:schemeClr val="tx1"/>
          </a:solidFill>
          <a:latin typeface="+mn-lt"/>
          <a:ea typeface="+mn-ea"/>
          <a:cs typeface="+mn-cs"/>
        </a:defRPr>
      </a:lvl2pPr>
      <a:lvl3pPr marL="779050" indent="-155809" algn="l" defTabSz="623239" rtl="0" eaLnBrk="1" latinLnBrk="0" hangingPunct="1">
        <a:lnSpc>
          <a:spcPct val="90000"/>
        </a:lnSpc>
        <a:spcBef>
          <a:spcPts val="341"/>
        </a:spcBef>
        <a:buFont typeface="Arial"/>
        <a:buChar char="•"/>
        <a:defRPr sz="1363" kern="1200">
          <a:solidFill>
            <a:schemeClr val="tx1"/>
          </a:solidFill>
          <a:latin typeface="+mn-lt"/>
          <a:ea typeface="+mn-ea"/>
          <a:cs typeface="+mn-cs"/>
        </a:defRPr>
      </a:lvl3pPr>
      <a:lvl4pPr marL="1090669" indent="-155809" algn="l" defTabSz="623239" rtl="0" eaLnBrk="1" latinLnBrk="0" hangingPunct="1">
        <a:lnSpc>
          <a:spcPct val="90000"/>
        </a:lnSpc>
        <a:spcBef>
          <a:spcPts val="341"/>
        </a:spcBef>
        <a:buFont typeface="Arial"/>
        <a:buChar char="•"/>
        <a:defRPr sz="1227" kern="1200">
          <a:solidFill>
            <a:schemeClr val="tx1"/>
          </a:solidFill>
          <a:latin typeface="+mn-lt"/>
          <a:ea typeface="+mn-ea"/>
          <a:cs typeface="+mn-cs"/>
        </a:defRPr>
      </a:lvl4pPr>
      <a:lvl5pPr marL="1402289" indent="-155809" algn="l" defTabSz="623239" rtl="0" eaLnBrk="1" latinLnBrk="0" hangingPunct="1">
        <a:lnSpc>
          <a:spcPct val="90000"/>
        </a:lnSpc>
        <a:spcBef>
          <a:spcPts val="341"/>
        </a:spcBef>
        <a:buFont typeface="Arial"/>
        <a:buChar char="•"/>
        <a:defRPr sz="1227" kern="1200">
          <a:solidFill>
            <a:schemeClr val="tx1"/>
          </a:solidFill>
          <a:latin typeface="+mn-lt"/>
          <a:ea typeface="+mn-ea"/>
          <a:cs typeface="+mn-cs"/>
        </a:defRPr>
      </a:lvl5pPr>
      <a:lvl6pPr marL="1713909" indent="-155809" algn="l" defTabSz="623239" rtl="0" eaLnBrk="1" latinLnBrk="0" hangingPunct="1">
        <a:lnSpc>
          <a:spcPct val="90000"/>
        </a:lnSpc>
        <a:spcBef>
          <a:spcPts val="341"/>
        </a:spcBef>
        <a:buFont typeface="Arial"/>
        <a:buChar char="•"/>
        <a:defRPr sz="1227" kern="1200">
          <a:solidFill>
            <a:schemeClr val="tx1"/>
          </a:solidFill>
          <a:latin typeface="+mn-lt"/>
          <a:ea typeface="+mn-ea"/>
          <a:cs typeface="+mn-cs"/>
        </a:defRPr>
      </a:lvl6pPr>
      <a:lvl7pPr marL="2025528" indent="-155809" algn="l" defTabSz="623239" rtl="0" eaLnBrk="1" latinLnBrk="0" hangingPunct="1">
        <a:lnSpc>
          <a:spcPct val="90000"/>
        </a:lnSpc>
        <a:spcBef>
          <a:spcPts val="341"/>
        </a:spcBef>
        <a:buFont typeface="Arial"/>
        <a:buChar char="•"/>
        <a:defRPr sz="1227" kern="1200">
          <a:solidFill>
            <a:schemeClr val="tx1"/>
          </a:solidFill>
          <a:latin typeface="+mn-lt"/>
          <a:ea typeface="+mn-ea"/>
          <a:cs typeface="+mn-cs"/>
        </a:defRPr>
      </a:lvl7pPr>
      <a:lvl8pPr marL="2337148" indent="-155809" algn="l" defTabSz="623239" rtl="0" eaLnBrk="1" latinLnBrk="0" hangingPunct="1">
        <a:lnSpc>
          <a:spcPct val="90000"/>
        </a:lnSpc>
        <a:spcBef>
          <a:spcPts val="341"/>
        </a:spcBef>
        <a:buFont typeface="Arial"/>
        <a:buChar char="•"/>
        <a:defRPr sz="1227" kern="1200">
          <a:solidFill>
            <a:schemeClr val="tx1"/>
          </a:solidFill>
          <a:latin typeface="+mn-lt"/>
          <a:ea typeface="+mn-ea"/>
          <a:cs typeface="+mn-cs"/>
        </a:defRPr>
      </a:lvl8pPr>
      <a:lvl9pPr marL="2648767" indent="-155809" algn="l" defTabSz="623239" rtl="0" eaLnBrk="1" latinLnBrk="0" hangingPunct="1">
        <a:lnSpc>
          <a:spcPct val="90000"/>
        </a:lnSpc>
        <a:spcBef>
          <a:spcPts val="341"/>
        </a:spcBef>
        <a:buFont typeface="Arial"/>
        <a:buChar char="•"/>
        <a:defRPr sz="122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3239" rtl="0" eaLnBrk="1" latinLnBrk="0" hangingPunct="1">
        <a:defRPr sz="1227" kern="1200">
          <a:solidFill>
            <a:schemeClr val="tx1"/>
          </a:solidFill>
          <a:latin typeface="+mn-lt"/>
          <a:ea typeface="+mn-ea"/>
          <a:cs typeface="+mn-cs"/>
        </a:defRPr>
      </a:lvl1pPr>
      <a:lvl2pPr marL="311620" algn="l" defTabSz="623239" rtl="0" eaLnBrk="1" latinLnBrk="0" hangingPunct="1">
        <a:defRPr sz="1227" kern="1200">
          <a:solidFill>
            <a:schemeClr val="tx1"/>
          </a:solidFill>
          <a:latin typeface="+mn-lt"/>
          <a:ea typeface="+mn-ea"/>
          <a:cs typeface="+mn-cs"/>
        </a:defRPr>
      </a:lvl2pPr>
      <a:lvl3pPr marL="623239" algn="l" defTabSz="623239" rtl="0" eaLnBrk="1" latinLnBrk="0" hangingPunct="1">
        <a:defRPr sz="1227" kern="1200">
          <a:solidFill>
            <a:schemeClr val="tx1"/>
          </a:solidFill>
          <a:latin typeface="+mn-lt"/>
          <a:ea typeface="+mn-ea"/>
          <a:cs typeface="+mn-cs"/>
        </a:defRPr>
      </a:lvl3pPr>
      <a:lvl4pPr marL="934859" algn="l" defTabSz="623239" rtl="0" eaLnBrk="1" latinLnBrk="0" hangingPunct="1">
        <a:defRPr sz="1227" kern="1200">
          <a:solidFill>
            <a:schemeClr val="tx1"/>
          </a:solidFill>
          <a:latin typeface="+mn-lt"/>
          <a:ea typeface="+mn-ea"/>
          <a:cs typeface="+mn-cs"/>
        </a:defRPr>
      </a:lvl4pPr>
      <a:lvl5pPr marL="1246480" algn="l" defTabSz="623239" rtl="0" eaLnBrk="1" latinLnBrk="0" hangingPunct="1">
        <a:defRPr sz="1227" kern="1200">
          <a:solidFill>
            <a:schemeClr val="tx1"/>
          </a:solidFill>
          <a:latin typeface="+mn-lt"/>
          <a:ea typeface="+mn-ea"/>
          <a:cs typeface="+mn-cs"/>
        </a:defRPr>
      </a:lvl5pPr>
      <a:lvl6pPr marL="1558098" algn="l" defTabSz="623239" rtl="0" eaLnBrk="1" latinLnBrk="0" hangingPunct="1">
        <a:defRPr sz="1227" kern="1200">
          <a:solidFill>
            <a:schemeClr val="tx1"/>
          </a:solidFill>
          <a:latin typeface="+mn-lt"/>
          <a:ea typeface="+mn-ea"/>
          <a:cs typeface="+mn-cs"/>
        </a:defRPr>
      </a:lvl6pPr>
      <a:lvl7pPr marL="1869719" algn="l" defTabSz="623239" rtl="0" eaLnBrk="1" latinLnBrk="0" hangingPunct="1">
        <a:defRPr sz="1227" kern="1200">
          <a:solidFill>
            <a:schemeClr val="tx1"/>
          </a:solidFill>
          <a:latin typeface="+mn-lt"/>
          <a:ea typeface="+mn-ea"/>
          <a:cs typeface="+mn-cs"/>
        </a:defRPr>
      </a:lvl7pPr>
      <a:lvl8pPr marL="2181337" algn="l" defTabSz="623239" rtl="0" eaLnBrk="1" latinLnBrk="0" hangingPunct="1">
        <a:defRPr sz="1227" kern="1200">
          <a:solidFill>
            <a:schemeClr val="tx1"/>
          </a:solidFill>
          <a:latin typeface="+mn-lt"/>
          <a:ea typeface="+mn-ea"/>
          <a:cs typeface="+mn-cs"/>
        </a:defRPr>
      </a:lvl8pPr>
      <a:lvl9pPr marL="2492958" algn="l" defTabSz="623239" rtl="0" eaLnBrk="1" latinLnBrk="0" hangingPunct="1">
        <a:defRPr sz="12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28">
          <p15:clr>
            <a:srgbClr val="F26B43"/>
          </p15:clr>
        </p15:guide>
        <p15:guide id="2" pos="5632">
          <p15:clr>
            <a:srgbClr val="F26B43"/>
          </p15:clr>
        </p15:guide>
        <p15:guide id="3" orient="horz" pos="2808">
          <p15:clr>
            <a:srgbClr val="F26B43"/>
          </p15:clr>
        </p15:guide>
        <p15:guide id="4" orient="horz" pos="2088">
          <p15:clr>
            <a:srgbClr val="F26B43"/>
          </p15:clr>
        </p15:guide>
        <p15:guide id="5" orient="horz" pos="1392">
          <p15:clr>
            <a:srgbClr val="F26B43"/>
          </p15:clr>
        </p15:guide>
        <p15:guide id="6" orient="horz" pos="672">
          <p15:clr>
            <a:srgbClr val="F26B43"/>
          </p15:clr>
        </p15:guide>
        <p15:guide id="7" orient="horz" pos="4248">
          <p15:clr>
            <a:srgbClr val="F26B43"/>
          </p15:clr>
        </p15:guide>
        <p15:guide id="8" orient="horz" pos="4944">
          <p15:clr>
            <a:srgbClr val="F26B43"/>
          </p15:clr>
        </p15:guide>
        <p15:guide id="9" orient="horz" pos="5616">
          <p15:clr>
            <a:srgbClr val="F26B43"/>
          </p15:clr>
        </p15:guide>
        <p15:guide id="10" pos="5488">
          <p15:clr>
            <a:srgbClr val="F26B43"/>
          </p15:clr>
        </p15:guide>
        <p15:guide id="11" pos="5776">
          <p15:clr>
            <a:srgbClr val="F26B43"/>
          </p15:clr>
        </p15:guide>
        <p15:guide id="12" pos="160">
          <p15:clr>
            <a:srgbClr val="F26B43"/>
          </p15:clr>
        </p15:guide>
        <p15:guide id="13" pos="1146">
          <p15:clr>
            <a:srgbClr val="F26B43"/>
          </p15:clr>
        </p15:guide>
        <p15:guide id="14" pos="11104">
          <p15:clr>
            <a:srgbClr val="F26B43"/>
          </p15:clr>
        </p15:guide>
        <p15:guide id="15" pos="10960">
          <p15:clr>
            <a:srgbClr val="F26B43"/>
          </p15:clr>
        </p15:guide>
        <p15:guide id="16" pos="2824">
          <p15:clr>
            <a:srgbClr val="F26B43"/>
          </p15:clr>
        </p15:guide>
        <p15:guide id="17" pos="2968">
          <p15:clr>
            <a:srgbClr val="F26B43"/>
          </p15:clr>
        </p15:guide>
        <p15:guide id="18" pos="2680">
          <p15:clr>
            <a:srgbClr val="F26B43"/>
          </p15:clr>
        </p15:guide>
        <p15:guide id="19" pos="8440">
          <p15:clr>
            <a:srgbClr val="F26B43"/>
          </p15:clr>
        </p15:guide>
        <p15:guide id="20" pos="8296">
          <p15:clr>
            <a:srgbClr val="F26B43"/>
          </p15:clr>
        </p15:guide>
        <p15:guide id="21" pos="8584">
          <p15:clr>
            <a:srgbClr val="F26B43"/>
          </p15:clr>
        </p15:guide>
        <p15:guide id="22" orient="horz" pos="2664">
          <p15:clr>
            <a:srgbClr val="F26B43"/>
          </p15:clr>
        </p15:guide>
        <p15:guide id="23" orient="horz" pos="2952">
          <p15:clr>
            <a:srgbClr val="F26B43"/>
          </p15:clr>
        </p15:guide>
        <p15:guide id="24" orient="horz" pos="5328">
          <p15:clr>
            <a:srgbClr val="F26B43"/>
          </p15:clr>
        </p15:guide>
        <p15:guide id="26" orient="horz" pos="144">
          <p15:clr>
            <a:srgbClr val="F26B43"/>
          </p15:clr>
        </p15:guide>
        <p15:guide id="27" orient="horz" pos="288">
          <p15:clr>
            <a:srgbClr val="F26B43"/>
          </p15:clr>
        </p15:guide>
        <p15:guide id="28" pos="306">
          <p15:clr>
            <a:srgbClr val="F26B43"/>
          </p15:clr>
        </p15:guide>
      </p15:sldGuideLst>
    </p:ext>
  </p:extLst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68229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7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1" y="6435307"/>
            <a:ext cx="8534401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85213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0" r:id="rId1"/>
    <p:sldLayoutId id="2147484641" r:id="rId2"/>
    <p:sldLayoutId id="2147484642" r:id="rId3"/>
    <p:sldLayoutId id="2147484643" r:id="rId4"/>
    <p:sldLayoutId id="2147484644" r:id="rId5"/>
    <p:sldLayoutId id="2147484645" r:id="rId6"/>
    <p:sldLayoutId id="2147484646" r:id="rId7"/>
    <p:sldLayoutId id="2147484647" r:id="rId8"/>
    <p:sldLayoutId id="2147484648" r:id="rId9"/>
    <p:sldLayoutId id="2147484649" r:id="rId10"/>
    <p:sldLayoutId id="2147484650" r:id="rId11"/>
    <p:sldLayoutId id="2147484651" r:id="rId12"/>
    <p:sldLayoutId id="2147484652" r:id="rId13"/>
    <p:sldLayoutId id="2147484653" r:id="rId14"/>
    <p:sldLayoutId id="2147484654" r:id="rId15"/>
    <p:sldLayoutId id="2147484655" r:id="rId16"/>
    <p:sldLayoutId id="2147484656" r:id="rId17"/>
    <p:sldLayoutId id="2147484657" r:id="rId18"/>
    <p:sldLayoutId id="2147484658" r:id="rId19"/>
    <p:sldLayoutId id="2147484659" r:id="rId20"/>
    <p:sldLayoutId id="2147484660" r:id="rId21"/>
    <p:sldLayoutId id="2147484661" r:id="rId22"/>
    <p:sldLayoutId id="2147484662" r:id="rId23"/>
    <p:sldLayoutId id="2147484663" r:id="rId24"/>
    <p:sldLayoutId id="2147484664" r:id="rId25"/>
    <p:sldLayoutId id="2147484665" r:id="rId26"/>
    <p:sldLayoutId id="2147484666" r:id="rId27"/>
    <p:sldLayoutId id="2147484667" r:id="rId28"/>
    <p:sldLayoutId id="2147484668" r:id="rId29"/>
    <p:sldLayoutId id="2147484669" r:id="rId30"/>
    <p:sldLayoutId id="2147484670" r:id="rId31"/>
    <p:sldLayoutId id="2147484671" r:id="rId32"/>
    <p:sldLayoutId id="2147484672" r:id="rId33"/>
    <p:sldLayoutId id="2147484673" r:id="rId34"/>
    <p:sldLayoutId id="2147484674" r:id="rId35"/>
    <p:sldLayoutId id="2147484675" r:id="rId36"/>
    <p:sldLayoutId id="2147484676" r:id="rId37"/>
    <p:sldLayoutId id="2147484677" r:id="rId38"/>
    <p:sldLayoutId id="2147484678" r:id="rId39"/>
    <p:sldLayoutId id="2147484679" r:id="rId40"/>
    <p:sldLayoutId id="2147484680" r:id="rId41"/>
    <p:sldLayoutId id="2147484681" r:id="rId42"/>
    <p:sldLayoutId id="2147484682" r:id="rId43"/>
    <p:sldLayoutId id="2147484683" r:id="rId44"/>
    <p:sldLayoutId id="2147484685" r:id="rId45"/>
  </p:sldLayoutIdLst>
  <p:hf hdr="0" dt="0"/>
  <p:txStyles>
    <p:titleStyle>
      <a:lvl1pPr algn="l" defTabSz="609386" rtl="0" eaLnBrk="1" latinLnBrk="0" hangingPunct="1">
        <a:lnSpc>
          <a:spcPct val="90000"/>
        </a:lnSpc>
        <a:spcBef>
          <a:spcPct val="0"/>
        </a:spcBef>
        <a:buNone/>
        <a:defRPr sz="3199" kern="1200">
          <a:solidFill>
            <a:schemeClr val="bg2"/>
          </a:solidFill>
          <a:latin typeface="+mj-lt"/>
          <a:ea typeface="IBM Plex Sans" panose="020B0503050203000203" pitchFamily="34" charset="0"/>
          <a:cs typeface="Arial" charset="0"/>
        </a:defRPr>
      </a:lvl1pPr>
    </p:titleStyle>
    <p:bodyStyle>
      <a:lvl1pPr marL="0" indent="0" algn="l" defTabSz="609386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5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1pPr>
      <a:lvl2pPr marL="230638" indent="-230638" algn="l" defTabSz="609386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5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2pPr>
      <a:lvl3pPr marL="528981" indent="-230638" algn="l" defTabSz="609386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5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3pPr>
      <a:lvl4pPr marL="833675" indent="-224289" algn="l" defTabSz="609386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5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4pPr>
      <a:lvl5pPr marL="1070659" indent="-230638" algn="l" defTabSz="609386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5" kern="1200">
          <a:solidFill>
            <a:schemeClr val="bg2"/>
          </a:solidFill>
          <a:latin typeface="+mn-lt"/>
          <a:ea typeface="IBM Plex Sans" panose="020B0503050203000203" pitchFamily="34" charset="0"/>
          <a:cs typeface="Arial" charset="0"/>
        </a:defRPr>
      </a:lvl5pPr>
      <a:lvl6pPr marL="3351627" indent="-304694" algn="l" defTabSz="609386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3" indent="-304694" algn="l" defTabSz="609386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0" indent="-304694" algn="l" defTabSz="609386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9787" indent="-304694" algn="l" defTabSz="609386" rtl="0" eaLnBrk="1" latinLnBrk="0" hangingPunct="1">
        <a:spcBef>
          <a:spcPct val="20000"/>
        </a:spcBef>
        <a:buFont typeface="Arial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38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386" algn="l" defTabSz="60938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4" algn="l" defTabSz="60938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0" algn="l" defTabSz="60938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6" algn="l" defTabSz="60938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4" algn="l" defTabSz="60938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60938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707" algn="l" defTabSz="60938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3" algn="l" defTabSz="609386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DOC ID / September,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12399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7" r:id="rId1"/>
    <p:sldLayoutId id="2147484688" r:id="rId2"/>
    <p:sldLayoutId id="2147484689" r:id="rId3"/>
    <p:sldLayoutId id="2147484690" r:id="rId4"/>
    <p:sldLayoutId id="2147484691" r:id="rId5"/>
    <p:sldLayoutId id="2147484692" r:id="rId6"/>
    <p:sldLayoutId id="2147484693" r:id="rId7"/>
    <p:sldLayoutId id="2147484694" r:id="rId8"/>
    <p:sldLayoutId id="2147484695" r:id="rId9"/>
    <p:sldLayoutId id="2147484696" r:id="rId10"/>
    <p:sldLayoutId id="2147484697" r:id="rId11"/>
    <p:sldLayoutId id="2147484698" r:id="rId12"/>
    <p:sldLayoutId id="2147484699" r:id="rId13"/>
    <p:sldLayoutId id="2147484700" r:id="rId14"/>
    <p:sldLayoutId id="2147484701" r:id="rId15"/>
    <p:sldLayoutId id="2147484702" r:id="rId16"/>
    <p:sldLayoutId id="2147484703" r:id="rId17"/>
    <p:sldLayoutId id="2147484704" r:id="rId18"/>
    <p:sldLayoutId id="2147484705" r:id="rId19"/>
    <p:sldLayoutId id="2147484706" r:id="rId20"/>
    <p:sldLayoutId id="2147484707" r:id="rId21"/>
    <p:sldLayoutId id="2147484708" r:id="rId22"/>
    <p:sldLayoutId id="2147484709" r:id="rId23"/>
    <p:sldLayoutId id="2147484710" r:id="rId24"/>
    <p:sldLayoutId id="2147484711" r:id="rId25"/>
    <p:sldLayoutId id="2147484712" r:id="rId26"/>
    <p:sldLayoutId id="2147484713" r:id="rId27"/>
    <p:sldLayoutId id="2147484714" r:id="rId28"/>
    <p:sldLayoutId id="2147484715" r:id="rId29"/>
    <p:sldLayoutId id="2147484716" r:id="rId30"/>
    <p:sldLayoutId id="2147484717" r:id="rId31"/>
    <p:sldLayoutId id="2147484718" r:id="rId32"/>
    <p:sldLayoutId id="2147484719" r:id="rId33"/>
    <p:sldLayoutId id="2147484720" r:id="rId34"/>
    <p:sldLayoutId id="2147484721" r:id="rId35"/>
    <p:sldLayoutId id="2147484722" r:id="rId36"/>
    <p:sldLayoutId id="2147484723" r:id="rId37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9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8" r:id="rId35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67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6153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5" r:id="rId1"/>
    <p:sldLayoutId id="2147484726" r:id="rId2"/>
    <p:sldLayoutId id="2147484727" r:id="rId3"/>
    <p:sldLayoutId id="2147484728" r:id="rId4"/>
    <p:sldLayoutId id="2147484729" r:id="rId5"/>
    <p:sldLayoutId id="2147484730" r:id="rId6"/>
    <p:sldLayoutId id="2147484731" r:id="rId7"/>
    <p:sldLayoutId id="2147484732" r:id="rId8"/>
    <p:sldLayoutId id="2147484733" r:id="rId9"/>
    <p:sldLayoutId id="2147484734" r:id="rId10"/>
    <p:sldLayoutId id="2147484735" r:id="rId11"/>
    <p:sldLayoutId id="2147484736" r:id="rId12"/>
    <p:sldLayoutId id="2147484737" r:id="rId13"/>
    <p:sldLayoutId id="2147484738" r:id="rId14"/>
    <p:sldLayoutId id="2147484739" r:id="rId15"/>
    <p:sldLayoutId id="2147484740" r:id="rId16"/>
    <p:sldLayoutId id="2147484741" r:id="rId17"/>
    <p:sldLayoutId id="2147484742" r:id="rId18"/>
    <p:sldLayoutId id="2147484743" r:id="rId19"/>
    <p:sldLayoutId id="2147484744" r:id="rId20"/>
    <p:sldLayoutId id="2147484745" r:id="rId21"/>
    <p:sldLayoutId id="2147484746" r:id="rId22"/>
    <p:sldLayoutId id="2147484747" r:id="rId23"/>
    <p:sldLayoutId id="2147484748" r:id="rId24"/>
    <p:sldLayoutId id="2147484749" r:id="rId25"/>
    <p:sldLayoutId id="2147484750" r:id="rId26"/>
    <p:sldLayoutId id="2147484751" r:id="rId27"/>
    <p:sldLayoutId id="2147484752" r:id="rId28"/>
    <p:sldLayoutId id="2147484753" r:id="rId29"/>
    <p:sldLayoutId id="2147484754" r:id="rId30"/>
    <p:sldLayoutId id="2147484755" r:id="rId31"/>
    <p:sldLayoutId id="2147484756" r:id="rId32"/>
    <p:sldLayoutId id="2147484757" r:id="rId33"/>
    <p:sldLayoutId id="2147484758" r:id="rId34"/>
    <p:sldLayoutId id="2147484759" r:id="rId35"/>
    <p:sldLayoutId id="2147484760" r:id="rId36"/>
    <p:sldLayoutId id="2147484761" r:id="rId37"/>
    <p:sldLayoutId id="2147484762" r:id="rId38"/>
  </p:sldLayoutIdLst>
  <p:transition/>
  <p:hf sldNum="0" hdr="0" dt="0"/>
  <p:txStyles>
    <p:titleStyle>
      <a:lvl1pPr algn="l" defTabSz="487644" rtl="0" eaLnBrk="1" latinLnBrk="0" hangingPunct="1">
        <a:lnSpc>
          <a:spcPct val="90000"/>
        </a:lnSpc>
        <a:spcBef>
          <a:spcPct val="0"/>
        </a:spcBef>
        <a:buNone/>
        <a:defRPr sz="2533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87644" rtl="0" eaLnBrk="1" latinLnBrk="0" hangingPunct="1">
        <a:lnSpc>
          <a:spcPct val="100000"/>
        </a:lnSpc>
        <a:spcBef>
          <a:spcPts val="1173"/>
        </a:spcBef>
        <a:buFont typeface="Arial"/>
        <a:buNone/>
        <a:defRPr sz="14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84562" indent="-184562" algn="l" defTabSz="487644" rtl="0" eaLnBrk="1" latinLnBrk="0" hangingPunct="1">
        <a:lnSpc>
          <a:spcPct val="100000"/>
        </a:lnSpc>
        <a:spcBef>
          <a:spcPts val="1173"/>
        </a:spcBef>
        <a:spcAft>
          <a:spcPts val="0"/>
        </a:spcAft>
        <a:buFont typeface="Arial"/>
        <a:buChar char="–"/>
        <a:defRPr sz="14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423301" indent="-184562" algn="l" defTabSz="487644" rtl="0" eaLnBrk="1" latinLnBrk="0" hangingPunct="1">
        <a:lnSpc>
          <a:spcPct val="100000"/>
        </a:lnSpc>
        <a:spcBef>
          <a:spcPts val="1173"/>
        </a:spcBef>
        <a:spcAft>
          <a:spcPts val="0"/>
        </a:spcAft>
        <a:buFont typeface="Arial"/>
        <a:buChar char="•"/>
        <a:defRPr sz="14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67125" indent="-179481" algn="l" defTabSz="487644" rtl="0" eaLnBrk="1" latinLnBrk="0" hangingPunct="1">
        <a:lnSpc>
          <a:spcPct val="100000"/>
        </a:lnSpc>
        <a:spcBef>
          <a:spcPts val="1173"/>
        </a:spcBef>
        <a:spcAft>
          <a:spcPts val="0"/>
        </a:spcAft>
        <a:buFont typeface="Arial"/>
        <a:buChar char="–"/>
        <a:defRPr sz="14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56763" indent="-184562" algn="l" defTabSz="487644" rtl="0" eaLnBrk="1" latinLnBrk="0" hangingPunct="1">
        <a:lnSpc>
          <a:spcPct val="100000"/>
        </a:lnSpc>
        <a:spcBef>
          <a:spcPts val="1173"/>
        </a:spcBef>
        <a:spcAft>
          <a:spcPts val="0"/>
        </a:spcAft>
        <a:buFont typeface="Arial"/>
        <a:buChar char="»"/>
        <a:defRPr sz="14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682040" indent="-243823" algn="l" defTabSz="487644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169683" indent="-243823" algn="l" defTabSz="487644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657327" indent="-243823" algn="l" defTabSz="487644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144968" indent="-243823" algn="l" defTabSz="487644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7644" rtl="0" eaLnBrk="1" latinLnBrk="0" hangingPunct="1">
        <a:defRPr sz="1933" kern="1200">
          <a:solidFill>
            <a:schemeClr val="tx1"/>
          </a:solidFill>
          <a:latin typeface="+mn-lt"/>
          <a:ea typeface="+mn-ea"/>
          <a:cs typeface="+mn-cs"/>
        </a:defRPr>
      </a:lvl1pPr>
      <a:lvl2pPr marL="487644" algn="l" defTabSz="487644" rtl="0" eaLnBrk="1" latinLnBrk="0" hangingPunct="1">
        <a:defRPr sz="1933" kern="1200">
          <a:solidFill>
            <a:schemeClr val="tx1"/>
          </a:solidFill>
          <a:latin typeface="+mn-lt"/>
          <a:ea typeface="+mn-ea"/>
          <a:cs typeface="+mn-cs"/>
        </a:defRPr>
      </a:lvl2pPr>
      <a:lvl3pPr marL="975288" algn="l" defTabSz="487644" rtl="0" eaLnBrk="1" latinLnBrk="0" hangingPunct="1">
        <a:defRPr sz="1933" kern="1200">
          <a:solidFill>
            <a:schemeClr val="tx1"/>
          </a:solidFill>
          <a:latin typeface="+mn-lt"/>
          <a:ea typeface="+mn-ea"/>
          <a:cs typeface="+mn-cs"/>
        </a:defRPr>
      </a:lvl3pPr>
      <a:lvl4pPr marL="1462930" algn="l" defTabSz="487644" rtl="0" eaLnBrk="1" latinLnBrk="0" hangingPunct="1">
        <a:defRPr sz="1933" kern="1200">
          <a:solidFill>
            <a:schemeClr val="tx1"/>
          </a:solidFill>
          <a:latin typeface="+mn-lt"/>
          <a:ea typeface="+mn-ea"/>
          <a:cs typeface="+mn-cs"/>
        </a:defRPr>
      </a:lvl4pPr>
      <a:lvl5pPr marL="1950574" algn="l" defTabSz="487644" rtl="0" eaLnBrk="1" latinLnBrk="0" hangingPunct="1">
        <a:defRPr sz="1933" kern="1200">
          <a:solidFill>
            <a:schemeClr val="tx1"/>
          </a:solidFill>
          <a:latin typeface="+mn-lt"/>
          <a:ea typeface="+mn-ea"/>
          <a:cs typeface="+mn-cs"/>
        </a:defRPr>
      </a:lvl5pPr>
      <a:lvl6pPr marL="2438218" algn="l" defTabSz="487644" rtl="0" eaLnBrk="1" latinLnBrk="0" hangingPunct="1">
        <a:defRPr sz="1933" kern="1200">
          <a:solidFill>
            <a:schemeClr val="tx1"/>
          </a:solidFill>
          <a:latin typeface="+mn-lt"/>
          <a:ea typeface="+mn-ea"/>
          <a:cs typeface="+mn-cs"/>
        </a:defRPr>
      </a:lvl6pPr>
      <a:lvl7pPr marL="2925862" algn="l" defTabSz="487644" rtl="0" eaLnBrk="1" latinLnBrk="0" hangingPunct="1">
        <a:defRPr sz="1933" kern="1200">
          <a:solidFill>
            <a:schemeClr val="tx1"/>
          </a:solidFill>
          <a:latin typeface="+mn-lt"/>
          <a:ea typeface="+mn-ea"/>
          <a:cs typeface="+mn-cs"/>
        </a:defRPr>
      </a:lvl7pPr>
      <a:lvl8pPr marL="3413504" algn="l" defTabSz="487644" rtl="0" eaLnBrk="1" latinLnBrk="0" hangingPunct="1">
        <a:defRPr sz="1933" kern="1200">
          <a:solidFill>
            <a:schemeClr val="tx1"/>
          </a:solidFill>
          <a:latin typeface="+mn-lt"/>
          <a:ea typeface="+mn-ea"/>
          <a:cs typeface="+mn-cs"/>
        </a:defRPr>
      </a:lvl8pPr>
      <a:lvl9pPr marL="3901148" algn="l" defTabSz="487644" rtl="0" eaLnBrk="1" latinLnBrk="0" hangingPunct="1">
        <a:defRPr sz="19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20">
          <p15:clr>
            <a:srgbClr val="F26B43"/>
          </p15:clr>
        </p15:guide>
        <p15:guide id="2" orient="horz" pos="2006">
          <p15:clr>
            <a:srgbClr val="F26B43"/>
          </p15:clr>
        </p15:guide>
        <p15:guide id="3" orient="horz" pos="1506">
          <p15:clr>
            <a:srgbClr val="F26B43"/>
          </p15:clr>
        </p15:guide>
        <p15:guide id="5" orient="horz" pos="1007">
          <p15:clr>
            <a:srgbClr val="F26B43"/>
          </p15:clr>
        </p15:guide>
        <p15:guide id="7" orient="horz" pos="2505">
          <p15:clr>
            <a:srgbClr val="F26B43"/>
          </p15:clr>
        </p15:guide>
        <p15:guide id="8" orient="horz" pos="3005">
          <p15:clr>
            <a:srgbClr val="F26B43"/>
          </p15:clr>
        </p15:guide>
        <p15:guide id="9" orient="horz" pos="3505">
          <p15:clr>
            <a:srgbClr val="F26B43"/>
          </p15:clr>
        </p15:guide>
        <p15:guide id="11" pos="3600">
          <p15:clr>
            <a:srgbClr val="F26B43"/>
          </p15:clr>
        </p15:guide>
        <p15:guide id="13" pos="3420">
          <p15:clr>
            <a:srgbClr val="F26B43"/>
          </p15:clr>
        </p15:guide>
        <p15:guide id="15" pos="1980">
          <p15:clr>
            <a:srgbClr val="F26B43"/>
          </p15:clr>
        </p15:guide>
        <p15:guide id="17" pos="1800">
          <p15:clr>
            <a:srgbClr val="F26B43"/>
          </p15:clr>
        </p15:guide>
        <p15:guide id="20" pos="3780">
          <p15:clr>
            <a:srgbClr val="F26B43"/>
          </p15:clr>
        </p15:guide>
        <p15:guide id="22" pos="5400">
          <p15:clr>
            <a:srgbClr val="F26B43"/>
          </p15:clr>
        </p15:guide>
        <p15:guide id="24" pos="180">
          <p15:clr>
            <a:srgbClr val="F26B43"/>
          </p15:clr>
        </p15:guide>
        <p15:guide id="26" pos="7020">
          <p15:clr>
            <a:srgbClr val="F26B43"/>
          </p15:clr>
        </p15:guide>
        <p15:guide id="27" orient="horz" pos="176">
          <p15:clr>
            <a:srgbClr val="F26B43"/>
          </p15:clr>
        </p15:guide>
        <p15:guide id="31" pos="5220">
          <p15:clr>
            <a:srgbClr val="F26B43"/>
          </p15:clr>
        </p15:guide>
        <p15:guide id="32" pos="5580">
          <p15:clr>
            <a:srgbClr val="F26B43"/>
          </p15:clr>
        </p15:guide>
        <p15:guide id="34" orient="horz" pos="3838">
          <p15:clr>
            <a:srgbClr val="F26B43"/>
          </p15:clr>
        </p15:guide>
        <p15:guide id="35" orient="horz" pos="520">
          <p15:clr>
            <a:srgbClr val="F26B43"/>
          </p15:clr>
        </p15:guide>
        <p15:guide id="36" orient="horz" pos="907">
          <p15:clr>
            <a:srgbClr val="F26B43"/>
          </p15:clr>
        </p15:guide>
      </p15:sldGuideLst>
    </p:ext>
  </p:extLst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IBM Cloud / July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4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5" r:id="rId1"/>
    <p:sldLayoutId id="2147484766" r:id="rId2"/>
    <p:sldLayoutId id="2147484767" r:id="rId3"/>
    <p:sldLayoutId id="2147484768" r:id="rId4"/>
    <p:sldLayoutId id="2147484769" r:id="rId5"/>
    <p:sldLayoutId id="2147484770" r:id="rId6"/>
    <p:sldLayoutId id="2147484771" r:id="rId7"/>
    <p:sldLayoutId id="2147484772" r:id="rId8"/>
    <p:sldLayoutId id="2147484773" r:id="rId9"/>
    <p:sldLayoutId id="2147484774" r:id="rId10"/>
    <p:sldLayoutId id="2147484775" r:id="rId11"/>
    <p:sldLayoutId id="2147484776" r:id="rId12"/>
    <p:sldLayoutId id="2147484777" r:id="rId13"/>
    <p:sldLayoutId id="2147484778" r:id="rId14"/>
    <p:sldLayoutId id="2147484779" r:id="rId15"/>
    <p:sldLayoutId id="2147484780" r:id="rId16"/>
    <p:sldLayoutId id="2147484781" r:id="rId17"/>
    <p:sldLayoutId id="2147484782" r:id="rId18"/>
    <p:sldLayoutId id="2147484783" r:id="rId19"/>
    <p:sldLayoutId id="2147484784" r:id="rId20"/>
    <p:sldLayoutId id="2147484785" r:id="rId21"/>
    <p:sldLayoutId id="2147484786" r:id="rId22"/>
    <p:sldLayoutId id="2147484787" r:id="rId23"/>
    <p:sldLayoutId id="2147484788" r:id="rId24"/>
    <p:sldLayoutId id="2147484789" r:id="rId25"/>
    <p:sldLayoutId id="2147484790" r:id="rId26"/>
    <p:sldLayoutId id="2147484791" r:id="rId27"/>
    <p:sldLayoutId id="2147484792" r:id="rId28"/>
    <p:sldLayoutId id="2147484793" r:id="rId29"/>
    <p:sldLayoutId id="2147484794" r:id="rId30"/>
    <p:sldLayoutId id="2147484795" r:id="rId31"/>
    <p:sldLayoutId id="2147484796" r:id="rId32"/>
    <p:sldLayoutId id="2147484797" r:id="rId33"/>
    <p:sldLayoutId id="2147484798" r:id="rId34"/>
    <p:sldLayoutId id="2147484799" r:id="rId35"/>
    <p:sldLayoutId id="2147484800" r:id="rId36"/>
    <p:sldLayoutId id="2147484801" r:id="rId37"/>
  </p:sldLayoutIdLst>
  <p:hf sldNum="0" hdr="0" dt="0"/>
  <p:txStyles>
    <p:titleStyle>
      <a:lvl1pPr algn="l" defTabSz="60955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5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9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1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9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27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9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06" indent="-224350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9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53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9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0209349" y="6435307"/>
            <a:ext cx="1677851" cy="18288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016E2CC-CD8F-4D57-82A7-E7F4BF863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42901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5" r:id="rId1"/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  <p:sldLayoutId id="2147484816" r:id="rId12"/>
    <p:sldLayoutId id="2147484817" r:id="rId13"/>
    <p:sldLayoutId id="214748481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10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</p:spTree>
    <p:extLst>
      <p:ext uri="{BB962C8B-B14F-4D97-AF65-F5344CB8AC3E}">
        <p14:creationId xmlns:p14="http://schemas.microsoft.com/office/powerpoint/2010/main" val="2669256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1" r:id="rId1"/>
    <p:sldLayoutId id="2147484822" r:id="rId2"/>
    <p:sldLayoutId id="2147484823" r:id="rId3"/>
    <p:sldLayoutId id="2147484824" r:id="rId4"/>
    <p:sldLayoutId id="2147484825" r:id="rId5"/>
    <p:sldLayoutId id="2147484826" r:id="rId6"/>
    <p:sldLayoutId id="2147484827" r:id="rId7"/>
    <p:sldLayoutId id="2147484828" r:id="rId8"/>
    <p:sldLayoutId id="2147484829" r:id="rId9"/>
    <p:sldLayoutId id="2147484830" r:id="rId10"/>
    <p:sldLayoutId id="2147484831" r:id="rId11"/>
    <p:sldLayoutId id="2147484832" r:id="rId12"/>
    <p:sldLayoutId id="2147484833" r:id="rId13"/>
    <p:sldLayoutId id="2147484834" r:id="rId14"/>
    <p:sldLayoutId id="2147484835" r:id="rId15"/>
    <p:sldLayoutId id="2147484836" r:id="rId16"/>
    <p:sldLayoutId id="2147484837" r:id="rId17"/>
    <p:sldLayoutId id="2147484838" r:id="rId18"/>
    <p:sldLayoutId id="2147484839" r:id="rId19"/>
    <p:sldLayoutId id="2147484840" r:id="rId20"/>
    <p:sldLayoutId id="2147484841" r:id="rId21"/>
    <p:sldLayoutId id="2147484842" r:id="rId22"/>
    <p:sldLayoutId id="2147484843" r:id="rId23"/>
    <p:sldLayoutId id="2147484844" r:id="rId24"/>
    <p:sldLayoutId id="2147484845" r:id="rId25"/>
    <p:sldLayoutId id="2147484846" r:id="rId26"/>
    <p:sldLayoutId id="2147484847" r:id="rId27"/>
    <p:sldLayoutId id="2147484848" r:id="rId28"/>
    <p:sldLayoutId id="2147484849" r:id="rId29"/>
    <p:sldLayoutId id="2147484850" r:id="rId30"/>
    <p:sldLayoutId id="2147484851" r:id="rId31"/>
    <p:sldLayoutId id="2147484852" r:id="rId32"/>
    <p:sldLayoutId id="2147484853" r:id="rId33"/>
    <p:sldLayoutId id="2147484854" r:id="rId34"/>
    <p:sldLayoutId id="2147484855" r:id="rId35"/>
    <p:sldLayoutId id="2147484856" r:id="rId36"/>
    <p:sldLayoutId id="2147484857" r:id="rId37"/>
    <p:sldLayoutId id="2147484859" r:id="rId38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11582400" cy="4953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37778"/>
            <a:ext cx="11582400" cy="53185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54"/>
            <a:fld id="{D0BE6F14-FF48-0F4F-A8AA-2E3F25371E4A}" type="slidenum">
              <a:rPr lang="en-US" smtClean="0">
                <a:solidFill>
                  <a:srgbClr val="000000"/>
                </a:solidFill>
              </a:rPr>
              <a:pPr defTabSz="914354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54"/>
            <a:r>
              <a:rPr lang="de-DE">
                <a:solidFill>
                  <a:srgbClr val="000000"/>
                </a:solidFill>
              </a:rPr>
              <a:t>IBM Cloud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365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2" r:id="rId1"/>
    <p:sldLayoutId id="2147484863" r:id="rId2"/>
    <p:sldLayoutId id="2147484864" r:id="rId3"/>
    <p:sldLayoutId id="2147484865" r:id="rId4"/>
    <p:sldLayoutId id="2147484866" r:id="rId5"/>
    <p:sldLayoutId id="2147484867" r:id="rId6"/>
    <p:sldLayoutId id="2147484868" r:id="rId7"/>
    <p:sldLayoutId id="2147484869" r:id="rId8"/>
    <p:sldLayoutId id="2147484870" r:id="rId9"/>
    <p:sldLayoutId id="2147484871" r:id="rId10"/>
    <p:sldLayoutId id="2147484872" r:id="rId11"/>
    <p:sldLayoutId id="2147484873" r:id="rId12"/>
    <p:sldLayoutId id="2147484874" r:id="rId13"/>
    <p:sldLayoutId id="2147484875" r:id="rId14"/>
    <p:sldLayoutId id="2147484876" r:id="rId15"/>
    <p:sldLayoutId id="2147484877" r:id="rId16"/>
    <p:sldLayoutId id="2147484878" r:id="rId17"/>
    <p:sldLayoutId id="2147484879" r:id="rId18"/>
    <p:sldLayoutId id="2147484880" r:id="rId19"/>
    <p:sldLayoutId id="2147484881" r:id="rId20"/>
    <p:sldLayoutId id="2147484882" r:id="rId21"/>
    <p:sldLayoutId id="2147484883" r:id="rId22"/>
    <p:sldLayoutId id="2147484884" r:id="rId23"/>
    <p:sldLayoutId id="2147484885" r:id="rId24"/>
    <p:sldLayoutId id="2147484886" r:id="rId25"/>
    <p:sldLayoutId id="2147484887" r:id="rId26"/>
    <p:sldLayoutId id="2147484888" r:id="rId27"/>
    <p:sldLayoutId id="2147484889" r:id="rId28"/>
    <p:sldLayoutId id="2147484890" r:id="rId29"/>
    <p:sldLayoutId id="2147484891" r:id="rId30"/>
    <p:sldLayoutId id="2147484892" r:id="rId31"/>
    <p:sldLayoutId id="2147484893" r:id="rId32"/>
    <p:sldLayoutId id="2147484894" r:id="rId33"/>
    <p:sldLayoutId id="2147484895" r:id="rId34"/>
    <p:sldLayoutId id="2147484896" r:id="rId35"/>
    <p:sldLayoutId id="2147484897" r:id="rId36"/>
    <p:sldLayoutId id="2147484898" r:id="rId37"/>
    <p:sldLayoutId id="2147484899" r:id="rId38"/>
    <p:sldLayoutId id="2147484900" r:id="rId39"/>
  </p:sldLayoutIdLst>
  <p:transition spd="med">
    <p:pull/>
  </p:transition>
  <p:hf sldNum="0"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IBM Cloud / July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628800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2" r:id="rId1"/>
    <p:sldLayoutId id="2147484903" r:id="rId2"/>
    <p:sldLayoutId id="2147484904" r:id="rId3"/>
    <p:sldLayoutId id="2147484905" r:id="rId4"/>
    <p:sldLayoutId id="2147484906" r:id="rId5"/>
    <p:sldLayoutId id="2147484907" r:id="rId6"/>
    <p:sldLayoutId id="2147484908" r:id="rId7"/>
    <p:sldLayoutId id="2147484909" r:id="rId8"/>
    <p:sldLayoutId id="2147484910" r:id="rId9"/>
    <p:sldLayoutId id="2147484911" r:id="rId10"/>
    <p:sldLayoutId id="2147484912" r:id="rId11"/>
    <p:sldLayoutId id="2147484913" r:id="rId12"/>
    <p:sldLayoutId id="2147484914" r:id="rId13"/>
    <p:sldLayoutId id="2147484915" r:id="rId14"/>
    <p:sldLayoutId id="2147484916" r:id="rId15"/>
    <p:sldLayoutId id="2147484917" r:id="rId16"/>
    <p:sldLayoutId id="2147484918" r:id="rId17"/>
    <p:sldLayoutId id="2147484919" r:id="rId18"/>
    <p:sldLayoutId id="2147484920" r:id="rId19"/>
    <p:sldLayoutId id="2147484921" r:id="rId20"/>
    <p:sldLayoutId id="2147484922" r:id="rId21"/>
    <p:sldLayoutId id="2147484923" r:id="rId22"/>
    <p:sldLayoutId id="2147484924" r:id="rId23"/>
    <p:sldLayoutId id="2147484925" r:id="rId24"/>
    <p:sldLayoutId id="2147484926" r:id="rId25"/>
    <p:sldLayoutId id="2147484927" r:id="rId26"/>
    <p:sldLayoutId id="2147484928" r:id="rId27"/>
    <p:sldLayoutId id="2147484930" r:id="rId28"/>
    <p:sldLayoutId id="2147484931" r:id="rId29"/>
  </p:sldLayoutIdLst>
  <p:hf sldNum="0"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Title Placeholder 1">
            <a:extLst>
              <a:ext uri="{FF2B5EF4-FFF2-40B4-BE49-F238E27FC236}">
                <a16:creationId xmlns:a16="http://schemas.microsoft.com/office/drawing/2014/main" id="{2938C7DB-676C-49A0-82E0-E54E413C9F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268288"/>
            <a:ext cx="5486400" cy="59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83651" name="Text Placeholder 2">
            <a:extLst>
              <a:ext uri="{FF2B5EF4-FFF2-40B4-BE49-F238E27FC236}">
                <a16:creationId xmlns:a16="http://schemas.microsoft.com/office/drawing/2014/main" id="{22D3915A-391D-4286-81D4-809B0ACB20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400800" y="255589"/>
            <a:ext cx="5486400" cy="600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2D6E0-7AC9-1943-8715-C05316B3B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35725"/>
            <a:ext cx="2743200" cy="1825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912791" eaLnBrk="1" hangingPunct="1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4F5E3DD-F474-4629-8CF8-A6F0E6DED0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156AEC8-CBC8-4D5E-9148-6EA1A249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IBM Confidential - IBM &amp; BP Sellers only
</a:t>
            </a:r>
          </a:p>
        </p:txBody>
      </p:sp>
    </p:spTree>
    <p:extLst>
      <p:ext uri="{BB962C8B-B14F-4D97-AF65-F5344CB8AC3E}">
        <p14:creationId xmlns:p14="http://schemas.microsoft.com/office/powerpoint/2010/main" val="26324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4" r:id="rId1"/>
    <p:sldLayoutId id="2147484935" r:id="rId2"/>
    <p:sldLayoutId id="214748493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189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7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230182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28625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833418" indent="-223833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1069948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Title Placeholder 1">
            <a:extLst>
              <a:ext uri="{FF2B5EF4-FFF2-40B4-BE49-F238E27FC236}">
                <a16:creationId xmlns:a16="http://schemas.microsoft.com/office/drawing/2014/main" id="{2938C7DB-676C-49A0-82E0-E54E413C9F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268288"/>
            <a:ext cx="5486400" cy="59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83651" name="Text Placeholder 2">
            <a:extLst>
              <a:ext uri="{FF2B5EF4-FFF2-40B4-BE49-F238E27FC236}">
                <a16:creationId xmlns:a16="http://schemas.microsoft.com/office/drawing/2014/main" id="{22D3915A-391D-4286-81D4-809B0ACB20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400800" y="255589"/>
            <a:ext cx="5486400" cy="600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2D6E0-7AC9-1943-8715-C05316B3B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35725"/>
            <a:ext cx="2743200" cy="1825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912791" eaLnBrk="1" hangingPunct="1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4F5E3DD-F474-4629-8CF8-A6F0E6DED0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156AEC8-CBC8-4D5E-9148-6EA1A249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2190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1" r:id="rId1"/>
    <p:sldLayoutId id="2147485122" r:id="rId2"/>
    <p:sldLayoutId id="2147485123" r:id="rId3"/>
    <p:sldLayoutId id="214748512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189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7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230182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28625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833418" indent="-223833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1069948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Think 2018 / DOC ID / Month XX, 2018 / © 2018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550952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Title Placeholder 1">
            <a:extLst>
              <a:ext uri="{FF2B5EF4-FFF2-40B4-BE49-F238E27FC236}">
                <a16:creationId xmlns:a16="http://schemas.microsoft.com/office/drawing/2014/main" id="{2938C7DB-676C-49A0-82E0-E54E413C9F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268288"/>
            <a:ext cx="5486400" cy="59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83651" name="Text Placeholder 2">
            <a:extLst>
              <a:ext uri="{FF2B5EF4-FFF2-40B4-BE49-F238E27FC236}">
                <a16:creationId xmlns:a16="http://schemas.microsoft.com/office/drawing/2014/main" id="{22D3915A-391D-4286-81D4-809B0ACB20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400800" y="255589"/>
            <a:ext cx="5486400" cy="600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2D6E0-7AC9-1943-8715-C05316B3B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35725"/>
            <a:ext cx="2743200" cy="1825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912791" eaLnBrk="1" hangingPunct="1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4F5E3DD-F474-4629-8CF8-A6F0E6DED0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156AEC8-CBC8-4D5E-9148-6EA1A249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24530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1" r:id="rId1"/>
    <p:sldLayoutId id="2147485132" r:id="rId2"/>
    <p:sldLayoutId id="2147485133" r:id="rId3"/>
    <p:sldLayoutId id="2147485136" r:id="rId4"/>
    <p:sldLayoutId id="2147485137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189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7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230182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28625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833418" indent="-223833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1069948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49245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6" r:id="rId36"/>
    <p:sldLayoutId id="2147483807" r:id="rId37"/>
    <p:sldLayoutId id="2147483808" r:id="rId38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13236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39" r:id="rId1"/>
    <p:sldLayoutId id="2147485140" r:id="rId2"/>
    <p:sldLayoutId id="2147485141" r:id="rId3"/>
    <p:sldLayoutId id="2147485142" r:id="rId4"/>
    <p:sldLayoutId id="2147485143" r:id="rId5"/>
    <p:sldLayoutId id="2147485144" r:id="rId6"/>
    <p:sldLayoutId id="2147485145" r:id="rId7"/>
    <p:sldLayoutId id="2147485146" r:id="rId8"/>
    <p:sldLayoutId id="2147485147" r:id="rId9"/>
    <p:sldLayoutId id="2147485148" r:id="rId10"/>
    <p:sldLayoutId id="2147485149" r:id="rId11"/>
    <p:sldLayoutId id="2147485150" r:id="rId12"/>
    <p:sldLayoutId id="2147485151" r:id="rId13"/>
    <p:sldLayoutId id="2147485152" r:id="rId14"/>
    <p:sldLayoutId id="2147485153" r:id="rId15"/>
    <p:sldLayoutId id="2147485154" r:id="rId16"/>
    <p:sldLayoutId id="2147485155" r:id="rId17"/>
    <p:sldLayoutId id="2147485156" r:id="rId18"/>
    <p:sldLayoutId id="2147485157" r:id="rId19"/>
    <p:sldLayoutId id="2147485158" r:id="rId20"/>
    <p:sldLayoutId id="2147485159" r:id="rId21"/>
    <p:sldLayoutId id="2147485160" r:id="rId22"/>
    <p:sldLayoutId id="2147485161" r:id="rId23"/>
    <p:sldLayoutId id="2147485162" r:id="rId24"/>
    <p:sldLayoutId id="2147485163" r:id="rId25"/>
    <p:sldLayoutId id="2147485164" r:id="rId26"/>
    <p:sldLayoutId id="2147485165" r:id="rId27"/>
    <p:sldLayoutId id="2147485166" r:id="rId28"/>
    <p:sldLayoutId id="2147485167" r:id="rId29"/>
    <p:sldLayoutId id="2147485168" r:id="rId30"/>
    <p:sldLayoutId id="2147485169" r:id="rId31"/>
    <p:sldLayoutId id="2147485170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Title Placeholder 1">
            <a:extLst>
              <a:ext uri="{FF2B5EF4-FFF2-40B4-BE49-F238E27FC236}">
                <a16:creationId xmlns:a16="http://schemas.microsoft.com/office/drawing/2014/main" id="{2938C7DB-676C-49A0-82E0-E54E413C9F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268289"/>
            <a:ext cx="5486400" cy="59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83651" name="Text Placeholder 2">
            <a:extLst>
              <a:ext uri="{FF2B5EF4-FFF2-40B4-BE49-F238E27FC236}">
                <a16:creationId xmlns:a16="http://schemas.microsoft.com/office/drawing/2014/main" id="{22D3915A-391D-4286-81D4-809B0ACB20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400800" y="255590"/>
            <a:ext cx="5486400" cy="600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2D6E0-7AC9-1943-8715-C05316B3B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35725"/>
            <a:ext cx="2743200" cy="1825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912768" eaLnBrk="1" hangingPunct="1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4F5E3DD-F474-4629-8CF8-A6F0E6DED0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156AEC8-CBC8-4D5E-9148-6EA1A249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92731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2" r:id="rId1"/>
    <p:sldLayoutId id="2147485173" r:id="rId2"/>
    <p:sldLayoutId id="2147485174" r:id="rId3"/>
    <p:sldLayoutId id="2147485175" r:id="rId4"/>
    <p:sldLayoutId id="2147485177" r:id="rId5"/>
    <p:sldLayoutId id="2147485178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79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algn="l" defTabSz="6079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6079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6079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6079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178" algn="l" defTabSz="60798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54" algn="l" defTabSz="60798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32" algn="l" defTabSz="60798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09" algn="l" defTabSz="60798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60798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230177" indent="-230177" algn="l" defTabSz="60798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28612" indent="-230177" algn="l" defTabSz="60798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833398" indent="-223828" algn="l" defTabSz="60798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1069921" indent="-230177" algn="l" defTabSz="60798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Title Placeholder 1">
            <a:extLst>
              <a:ext uri="{FF2B5EF4-FFF2-40B4-BE49-F238E27FC236}">
                <a16:creationId xmlns:a16="http://schemas.microsoft.com/office/drawing/2014/main" id="{2938C7DB-676C-49A0-82E0-E54E413C9F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268289"/>
            <a:ext cx="5486400" cy="59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83651" name="Text Placeholder 2">
            <a:extLst>
              <a:ext uri="{FF2B5EF4-FFF2-40B4-BE49-F238E27FC236}">
                <a16:creationId xmlns:a16="http://schemas.microsoft.com/office/drawing/2014/main" id="{22D3915A-391D-4286-81D4-809B0ACB20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400800" y="255590"/>
            <a:ext cx="5486400" cy="600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2D6E0-7AC9-1943-8715-C05316B3B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35725"/>
            <a:ext cx="2743200" cy="1825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912768" eaLnBrk="1" hangingPunct="1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4F5E3DD-F474-4629-8CF8-A6F0E6DED0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156AEC8-CBC8-4D5E-9148-6EA1A249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86642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0" r:id="rId1"/>
    <p:sldLayoutId id="2147485181" r:id="rId2"/>
    <p:sldLayoutId id="2147485182" r:id="rId3"/>
    <p:sldLayoutId id="2147485184" r:id="rId4"/>
    <p:sldLayoutId id="2147485185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79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algn="l" defTabSz="6079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6079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6079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60798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178" algn="l" defTabSz="60798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54" algn="l" defTabSz="60798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32" algn="l" defTabSz="60798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09" algn="l" defTabSz="60798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60798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230177" indent="-230177" algn="l" defTabSz="60798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28612" indent="-230177" algn="l" defTabSz="60798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833398" indent="-223828" algn="l" defTabSz="60798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1069921" indent="-230177" algn="l" defTabSz="607983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Title Placeholder 1">
            <a:extLst>
              <a:ext uri="{FF2B5EF4-FFF2-40B4-BE49-F238E27FC236}">
                <a16:creationId xmlns:a16="http://schemas.microsoft.com/office/drawing/2014/main" id="{2938C7DB-676C-49A0-82E0-E54E413C9F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04800" y="268288"/>
            <a:ext cx="5486400" cy="5988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83651" name="Text Placeholder 2">
            <a:extLst>
              <a:ext uri="{FF2B5EF4-FFF2-40B4-BE49-F238E27FC236}">
                <a16:creationId xmlns:a16="http://schemas.microsoft.com/office/drawing/2014/main" id="{22D3915A-391D-4286-81D4-809B0ACB20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400800" y="255589"/>
            <a:ext cx="5486400" cy="6000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2D6E0-7AC9-1943-8715-C05316B3B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435725"/>
            <a:ext cx="2743200" cy="182563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912791" eaLnBrk="1" hangingPunct="1">
              <a:defRPr sz="8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F4F5E3DD-F474-4629-8CF8-A6F0E6DED0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D156AEC8-CBC8-4D5E-9148-6EA1A249D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 sz="667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26897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7" r:id="rId1"/>
    <p:sldLayoutId id="2147485188" r:id="rId2"/>
    <p:sldLayoutId id="2147485189" r:id="rId3"/>
    <p:sldLayoutId id="2147485191" r:id="rId4"/>
    <p:sldLayoutId id="2147485192" r:id="rId5"/>
    <p:sldLayoutId id="2147485193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60799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189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377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566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754" algn="l" defTabSz="60799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1pPr>
      <a:lvl2pPr marL="230182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2pPr>
      <a:lvl3pPr marL="528625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3pPr>
      <a:lvl4pPr marL="833418" indent="-223833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4pPr>
      <a:lvl5pPr marL="1069948" indent="-230182" algn="l" defTabSz="607998" rtl="0" eaLnBrk="0" fontAlgn="base" hangingPunct="0">
        <a:spcBef>
          <a:spcPts val="1463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bg2"/>
          </a:solidFill>
          <a:latin typeface="Arial" charset="0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Think 2019 / © 2019 IBM Corporation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1" descr="Outside edge tick marks for alignment">
            <a:extLst>
              <a:ext uri="{FF2B5EF4-FFF2-40B4-BE49-F238E27FC236}">
                <a16:creationId xmlns:a16="http://schemas.microsoft.com/office/drawing/2014/main" id="{C9492383-14ED-0C4C-8785-BF0E36BE38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7B29F6A-8A4C-B149-9316-6F136B824195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F316367-9DC3-3843-8774-4B92ECFED6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2A38686-D85B-EB4C-9154-6AB8ACD66E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DA41854-0C64-C64B-9D88-C738D2D62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1906A35-79AC-E248-AF08-6CE1B4C892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BD5835E-25B0-E24B-BE2C-B8A030624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E005748-0EDF-6C4F-8006-BF75CD7FDF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C82C6D8-463C-3846-86BC-66E8C71BC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FB6BAA-1BFF-7445-9D20-7CA745864F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78CE287-D671-404B-B5D0-F27924BB22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2F4E220-CBDD-8A45-9B9B-889722E91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DF1ACAD-3787-424E-83B0-8374686CE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B5EE6DD-00C5-824C-9AAC-CA2DBD038B2F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BE09AE3-FE0C-FD4A-94DA-842BA448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06EA1A1-DB1F-DD49-B1C2-932F8A2621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8D6588C-13BF-B54F-8783-922F39300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3B0E728-A751-2A44-85D2-7DB19E5FF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4AC9038-CE2B-C24A-80F6-2E9A29D7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3311C95-CDD8-3F46-8ABA-AF22583975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C868FE0-E3CE-CD41-A075-B0832E2A9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A68FF9F-EEEF-724D-98DC-DD93B02F9C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6434344-5517-B04D-B4FE-65BE7C9E0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0DBFB65-BDFC-F44A-8FF5-AA426AD9B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520D2FC-5EF2-A240-A516-127162B8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7DB8DB-EF1C-0E49-8E3D-74FF825AAB61}"/>
                </a:ext>
              </a:extLst>
            </p:cNvPr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E6B8CB8-ED15-894B-AAB4-D32884E173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C28CF9C-56DC-CD49-AE98-B19A9207C9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8E5A4C2-C3F8-6D46-9E4B-9C117A831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FBE401A-86CC-D041-AD7F-E7F0FD940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F68DE7-E47B-A34E-9C82-602C31B46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4F4BA73-688C-1F49-A545-386C920EF4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77AF897-207A-584E-AC99-72EFFAD1D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EAC12AF-FFF2-9842-8F19-740BBAB96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247E579-C011-8940-9B1D-51CC2C3E5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F17C83F-7DA5-3047-A6EC-5430447E1C69}"/>
                </a:ext>
              </a:extLst>
            </p:cNvPr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CD13DBA-EC79-AA4D-9E4C-A7C9034BF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C69D67-73EF-464B-993B-7A33B1EA2F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75775C5-C492-134A-8105-724F4071C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0673B55-E481-B84D-8578-424B713AF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97D26BB-FB85-0F40-97A9-82DEBAA2C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0622EC0-8706-2C41-9F0B-1C3C601BB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62BFFC1-2AE9-AC49-9477-056D4F22A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1D561E4-5B39-5447-A888-E3B1780EB9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404BFAD-4314-084D-A469-EE1D40156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4635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35" r:id="rId1"/>
    <p:sldLayoutId id="2147485236" r:id="rId2"/>
    <p:sldLayoutId id="2147485237" r:id="rId3"/>
    <p:sldLayoutId id="2147485238" r:id="rId4"/>
    <p:sldLayoutId id="2147485239" r:id="rId5"/>
    <p:sldLayoutId id="2147485240" r:id="rId6"/>
    <p:sldLayoutId id="2147485241" r:id="rId7"/>
    <p:sldLayoutId id="2147485242" r:id="rId8"/>
    <p:sldLayoutId id="2147485243" r:id="rId9"/>
    <p:sldLayoutId id="2147485244" r:id="rId10"/>
    <p:sldLayoutId id="2147485245" r:id="rId11"/>
    <p:sldLayoutId id="2147485246" r:id="rId12"/>
    <p:sldLayoutId id="2147485247" r:id="rId13"/>
    <p:sldLayoutId id="2147485248" r:id="rId14"/>
    <p:sldLayoutId id="2147485249" r:id="rId15"/>
    <p:sldLayoutId id="2147485250" r:id="rId16"/>
    <p:sldLayoutId id="2147485251" r:id="rId17"/>
    <p:sldLayoutId id="2147485252" r:id="rId18"/>
    <p:sldLayoutId id="2147485253" r:id="rId19"/>
    <p:sldLayoutId id="2147485254" r:id="rId20"/>
    <p:sldLayoutId id="2147485255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/>
              <a:t>Think 2019 / DOC ID / Month XX,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8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831" r:id="rId22"/>
    <p:sldLayoutId id="2147483832" r:id="rId23"/>
    <p:sldLayoutId id="2147483833" r:id="rId24"/>
    <p:sldLayoutId id="2147483834" r:id="rId25"/>
    <p:sldLayoutId id="2147483835" r:id="rId26"/>
    <p:sldLayoutId id="2147483836" r:id="rId27"/>
    <p:sldLayoutId id="2147483837" r:id="rId28"/>
    <p:sldLayoutId id="2147483838" r:id="rId29"/>
    <p:sldLayoutId id="2147483839" r:id="rId30"/>
    <p:sldLayoutId id="2147483840" r:id="rId31"/>
    <p:sldLayoutId id="2147483841" r:id="rId32"/>
    <p:sldLayoutId id="2147483842" r:id="rId33"/>
    <p:sldLayoutId id="2147483843" r:id="rId34"/>
    <p:sldLayoutId id="2147483844" r:id="rId35"/>
    <p:sldLayoutId id="2147483845" r:id="rId36"/>
    <p:sldLayoutId id="2147483846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Think 2019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04815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  <p:sldLayoutId id="2147483865" r:id="rId18"/>
    <p:sldLayoutId id="2147483866" r:id="rId19"/>
    <p:sldLayoutId id="2147483867" r:id="rId20"/>
    <p:sldLayoutId id="2147483868" r:id="rId21"/>
    <p:sldLayoutId id="2147483869" r:id="rId22"/>
    <p:sldLayoutId id="2147483870" r:id="rId23"/>
    <p:sldLayoutId id="2147483871" r:id="rId24"/>
    <p:sldLayoutId id="2147483872" r:id="rId25"/>
    <p:sldLayoutId id="2147483873" r:id="rId26"/>
    <p:sldLayoutId id="2147483874" r:id="rId27"/>
    <p:sldLayoutId id="2147483875" r:id="rId28"/>
    <p:sldLayoutId id="2147483876" r:id="rId29"/>
    <p:sldLayoutId id="2147483877" r:id="rId30"/>
    <p:sldLayoutId id="2147483878" r:id="rId31"/>
    <p:sldLayoutId id="2147483879" r:id="rId32"/>
    <p:sldLayoutId id="2147483880" r:id="rId33"/>
    <p:sldLayoutId id="2147483881" r:id="rId34"/>
    <p:sldLayoutId id="2147483882" r:id="rId35"/>
    <p:sldLayoutId id="2147483883" r:id="rId36"/>
    <p:sldLayoutId id="2147483884" r:id="rId37"/>
  </p:sldLayoutIdLst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31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7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5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E571D524-1666-4DB1-B0C7-AAA83C31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083" y="6589777"/>
            <a:ext cx="2064216" cy="3881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 sz="800">
                <a:latin typeface="Arial"/>
                <a:cs typeface="Arial" charset="0"/>
              </a:rPr>
              <a:t>IBM Cloud / © 2018 IBM Corporation</a:t>
            </a:r>
            <a:endParaRPr lang="en-US" sz="800">
              <a:latin typeface="Arial"/>
              <a:cs typeface="Arial" charset="0"/>
            </a:endParaRP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736378F9-0806-43A8-9193-C434FF1F0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47366" y="6589778"/>
            <a:ext cx="444636" cy="341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ctr">
              <a:defRPr/>
            </a:pPr>
            <a:fld id="{D0BE6F14-FF48-0F4F-A8AA-2E3F25371E4A}" type="slidenum">
              <a:rPr lang="en-US" sz="800" smtClean="0">
                <a:latin typeface="Arial"/>
                <a:cs typeface="Arial" charset="0"/>
              </a:rPr>
              <a:pPr algn="ctr">
                <a:defRPr/>
              </a:pPr>
              <a:t>‹#›</a:t>
            </a:fld>
            <a:endParaRPr lang="en-US" sz="800">
              <a:latin typeface="Arial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7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  <p:sldLayoutId id="2147483906" r:id="rId21"/>
    <p:sldLayoutId id="2147483907" r:id="rId22"/>
    <p:sldLayoutId id="2147483908" r:id="rId23"/>
    <p:sldLayoutId id="2147483909" r:id="rId24"/>
    <p:sldLayoutId id="2147483910" r:id="rId25"/>
    <p:sldLayoutId id="2147483911" r:id="rId26"/>
    <p:sldLayoutId id="2147483912" r:id="rId27"/>
    <p:sldLayoutId id="2147483913" r:id="rId28"/>
    <p:sldLayoutId id="2147483914" r:id="rId29"/>
    <p:sldLayoutId id="2147483915" r:id="rId30"/>
    <p:sldLayoutId id="2147483916" r:id="rId31"/>
    <p:sldLayoutId id="2147483917" r:id="rId32"/>
    <p:sldLayoutId id="2147483918" r:id="rId33"/>
    <p:sldLayoutId id="2147483919" r:id="rId34"/>
    <p:sldLayoutId id="2147483920" r:id="rId35"/>
    <p:sldLayoutId id="2147483921" r:id="rId36"/>
    <p:sldLayoutId id="2147483922" r:id="rId37"/>
    <p:sldLayoutId id="2147483923" r:id="rId38"/>
    <p:sldLayoutId id="2147483924" r:id="rId39"/>
    <p:sldLayoutId id="2147483925" r:id="rId40"/>
    <p:sldLayoutId id="2147483926" r:id="rId41"/>
    <p:sldLayoutId id="2147483927" r:id="rId42"/>
    <p:sldLayoutId id="2147483928" r:id="rId43"/>
  </p:sldLayoutIdLst>
  <p:hf hdr="0" dt="0"/>
  <p:txStyles>
    <p:titleStyle>
      <a:lvl1pPr algn="l" defTabSz="60955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5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1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27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06" indent="-224350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53" indent="-230701" algn="l" defTabSz="60955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72">
          <p15:clr>
            <a:srgbClr val="F26B43"/>
          </p15:clr>
        </p15:guide>
        <p15:guide id="2" orient="horz" pos="1214">
          <p15:clr>
            <a:srgbClr val="F26B43"/>
          </p15:clr>
        </p15:guide>
        <p15:guide id="3" orient="horz" pos="912">
          <p15:clr>
            <a:srgbClr val="F26B43"/>
          </p15:clr>
        </p15:guide>
        <p15:guide id="5" orient="horz" pos="610">
          <p15:clr>
            <a:srgbClr val="F26B43"/>
          </p15:clr>
        </p15:guide>
        <p15:guide id="7" orient="horz" pos="1517">
          <p15:clr>
            <a:srgbClr val="F26B43"/>
          </p15:clr>
        </p15:guide>
        <p15:guide id="8" orient="horz" pos="1820">
          <p15:clr>
            <a:srgbClr val="F26B43"/>
          </p15:clr>
        </p15:guide>
        <p15:guide id="9" orient="horz" pos="2122">
          <p15:clr>
            <a:srgbClr val="F26B43"/>
          </p15:clr>
        </p15:guide>
        <p15:guide id="11" pos="2160">
          <p15:clr>
            <a:srgbClr val="F26B43"/>
          </p15:clr>
        </p15:guide>
        <p15:guide id="13" pos="2052">
          <p15:clr>
            <a:srgbClr val="F26B43"/>
          </p15:clr>
        </p15:guide>
        <p15:guide id="15" pos="1188">
          <p15:clr>
            <a:srgbClr val="F26B43"/>
          </p15:clr>
        </p15:guide>
        <p15:guide id="17" pos="1080">
          <p15:clr>
            <a:srgbClr val="F26B43"/>
          </p15:clr>
        </p15:guide>
        <p15:guide id="20" pos="2268">
          <p15:clr>
            <a:srgbClr val="F26B43"/>
          </p15:clr>
        </p15:guide>
        <p15:guide id="22" pos="3240">
          <p15:clr>
            <a:srgbClr val="F26B43"/>
          </p15:clr>
        </p15:guide>
        <p15:guide id="24" pos="108">
          <p15:clr>
            <a:srgbClr val="F26B43"/>
          </p15:clr>
        </p15:guide>
        <p15:guide id="26" pos="4212">
          <p15:clr>
            <a:srgbClr val="F26B43"/>
          </p15:clr>
        </p15:guide>
        <p15:guide id="27" orient="horz" pos="107">
          <p15:clr>
            <a:srgbClr val="F26B43"/>
          </p15:clr>
        </p15:guide>
        <p15:guide id="31" pos="3132">
          <p15:clr>
            <a:srgbClr val="F26B43"/>
          </p15:clr>
        </p15:guide>
        <p15:guide id="32" pos="3348">
          <p15:clr>
            <a:srgbClr val="F26B43"/>
          </p15:clr>
        </p15:guide>
        <p15:guide id="34" orient="horz" pos="2324">
          <p15:clr>
            <a:srgbClr val="F26B43"/>
          </p15:clr>
        </p15:guide>
        <p15:guide id="35" orient="horz" pos="315">
          <p15:clr>
            <a:srgbClr val="F26B43"/>
          </p15:clr>
        </p15:guide>
        <p15:guide id="36" orient="horz" pos="54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6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4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54"/>
            <a:fld id="{3FD999D4-B456-9943-89B7-30D56181CE18}" type="slidenum">
              <a:rPr lang="en-US" smtClean="0">
                <a:solidFill>
                  <a:srgbClr val="FFFFFF"/>
                </a:solidFill>
              </a:rPr>
              <a:pPr defTabSz="914354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54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317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  <p:sldLayoutId id="2147483955" r:id="rId26"/>
    <p:sldLayoutId id="2147483956" r:id="rId27"/>
    <p:sldLayoutId id="2147483957" r:id="rId28"/>
    <p:sldLayoutId id="2147483958" r:id="rId29"/>
    <p:sldLayoutId id="2147483959" r:id="rId30"/>
    <p:sldLayoutId id="2147483960" r:id="rId31"/>
    <p:sldLayoutId id="2147483961" r:id="rId32"/>
    <p:sldLayoutId id="2147483962" r:id="rId33"/>
    <p:sldLayoutId id="2147483963" r:id="rId34"/>
    <p:sldLayoutId id="2147483964" r:id="rId35"/>
    <p:sldLayoutId id="2147483965" r:id="rId36"/>
    <p:sldLayoutId id="2147483966" r:id="rId37"/>
    <p:sldLayoutId id="2147483967" r:id="rId38"/>
    <p:sldLayoutId id="2147483968" r:id="rId39"/>
    <p:sldLayoutId id="2147483969" r:id="rId40"/>
  </p:sldLayoutIdLst>
  <p:hf hdr="0" dt="0"/>
  <p:txStyles>
    <p:titleStyle>
      <a:lvl1pPr algn="l" defTabSz="6095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70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06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4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26" indent="-22435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0980" indent="-230706" algn="l" defTabSz="609570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63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609570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6095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34040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89270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  <p:sldLayoutId id="2147483991" r:id="rId21"/>
    <p:sldLayoutId id="2147483992" r:id="rId22"/>
    <p:sldLayoutId id="2147483993" r:id="rId23"/>
    <p:sldLayoutId id="2147483994" r:id="rId24"/>
    <p:sldLayoutId id="2147483995" r:id="rId25"/>
    <p:sldLayoutId id="2147483996" r:id="rId26"/>
    <p:sldLayoutId id="2147483997" r:id="rId27"/>
    <p:sldLayoutId id="2147483998" r:id="rId28"/>
    <p:sldLayoutId id="2147483999" r:id="rId29"/>
    <p:sldLayoutId id="2147484000" r:id="rId30"/>
    <p:sldLayoutId id="2147484001" r:id="rId31"/>
    <p:sldLayoutId id="2147484002" r:id="rId32"/>
  </p:sldLayoutIdLst>
  <p:hf hdr="0" dt="0"/>
  <p:txStyles>
    <p:titleStyle>
      <a:lvl1pPr algn="l" rtl="0" eaLnBrk="1" fontAlgn="base" hangingPunct="1">
        <a:lnSpc>
          <a:spcPts val="3733"/>
        </a:lnSpc>
        <a:spcBef>
          <a:spcPct val="0"/>
        </a:spcBef>
        <a:spcAft>
          <a:spcPts val="2400"/>
        </a:spcAft>
        <a:defRPr sz="3200" b="0" i="0">
          <a:solidFill>
            <a:schemeClr val="bg1"/>
          </a:solidFill>
          <a:latin typeface="IBM Plex Mono Light" panose="020B0409050000000000" pitchFamily="49" charset="77"/>
          <a:ea typeface="IBM Plex Mono Light" panose="020B0409050000000000" pitchFamily="49" charset="77"/>
          <a:cs typeface="IBM Plex Mono Light" panose="020B0409050000000000" pitchFamily="49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tx1"/>
        </a:buClr>
        <a:buSzPct val="90000"/>
        <a:buFont typeface="Wingdings" pitchFamily="2" charset="2"/>
        <a:buNone/>
        <a:defRPr sz="16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228594" indent="-228594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bg1"/>
        </a:buClr>
        <a:buSzPct val="100000"/>
        <a:buFont typeface=".AppleSystemUIFont" charset="-120"/>
        <a:buChar char="–"/>
        <a:tabLst/>
        <a:defRPr sz="16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457189" indent="-188379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6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838179" indent="-258227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bg1"/>
        </a:buClr>
        <a:buSzPct val="100000"/>
        <a:buFont typeface=".AppleSystemUIFont" charset="-120"/>
        <a:buChar char="–"/>
        <a:tabLst/>
        <a:defRPr sz="1600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071007" indent="-228594" algn="l" rtl="0" eaLnBrk="1" fontAlgn="base" hangingPunct="1">
        <a:lnSpc>
          <a:spcPts val="2133"/>
        </a:lnSpc>
        <a:spcBef>
          <a:spcPts val="0"/>
        </a:spcBef>
        <a:spcAft>
          <a:spcPts val="800"/>
        </a:spcAft>
        <a:buClr>
          <a:schemeClr val="bg1"/>
        </a:buClr>
        <a:buFont typeface=".AppleSystemUIFont" charset="-120"/>
        <a:buChar char="»"/>
        <a:tabLst/>
        <a:defRPr sz="160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0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1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emf"/><Relationship Id="rId3" Type="http://schemas.openxmlformats.org/officeDocument/2006/relationships/image" Target="../media/image100.png"/><Relationship Id="rId7" Type="http://schemas.openxmlformats.org/officeDocument/2006/relationships/image" Target="../media/image104.emf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18.xml"/><Relationship Id="rId6" Type="http://schemas.openxmlformats.org/officeDocument/2006/relationships/image" Target="../media/image103.emf"/><Relationship Id="rId11" Type="http://schemas.openxmlformats.org/officeDocument/2006/relationships/image" Target="../media/image108.emf"/><Relationship Id="rId5" Type="http://schemas.openxmlformats.org/officeDocument/2006/relationships/image" Target="../media/image102.emf"/><Relationship Id="rId10" Type="http://schemas.openxmlformats.org/officeDocument/2006/relationships/image" Target="../media/image107.emf"/><Relationship Id="rId4" Type="http://schemas.openxmlformats.org/officeDocument/2006/relationships/image" Target="../media/image101.emf"/><Relationship Id="rId9" Type="http://schemas.openxmlformats.org/officeDocument/2006/relationships/image" Target="../media/image10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18.xml"/><Relationship Id="rId6" Type="http://schemas.openxmlformats.org/officeDocument/2006/relationships/image" Target="../media/image109.png"/><Relationship Id="rId5" Type="http://schemas.openxmlformats.org/officeDocument/2006/relationships/image" Target="../media/image112.emf"/><Relationship Id="rId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26" Type="http://schemas.openxmlformats.org/officeDocument/2006/relationships/image" Target="../media/image136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5" Type="http://schemas.openxmlformats.org/officeDocument/2006/relationships/image" Target="../media/image13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6.png"/><Relationship Id="rId20" Type="http://schemas.openxmlformats.org/officeDocument/2006/relationships/image" Target="../media/image130.svg"/><Relationship Id="rId29" Type="http://schemas.openxmlformats.org/officeDocument/2006/relationships/image" Target="../media/image139.png"/><Relationship Id="rId1" Type="http://schemas.openxmlformats.org/officeDocument/2006/relationships/slideLayout" Target="../slideLayouts/slideLayout1119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sv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28" Type="http://schemas.openxmlformats.org/officeDocument/2006/relationships/image" Target="../media/image138.jpe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31" Type="http://schemas.openxmlformats.org/officeDocument/2006/relationships/image" Target="../media/image10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svg"/><Relationship Id="rId27" Type="http://schemas.openxmlformats.org/officeDocument/2006/relationships/image" Target="../media/image137.png"/><Relationship Id="rId30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19.xml"/><Relationship Id="rId6" Type="http://schemas.openxmlformats.org/officeDocument/2006/relationships/image" Target="../media/image112.emf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0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11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1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11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emf"/><Relationship Id="rId1" Type="http://schemas.openxmlformats.org/officeDocument/2006/relationships/slideLayout" Target="../slideLayouts/slideLayout11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6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18.xml"/><Relationship Id="rId6" Type="http://schemas.openxmlformats.org/officeDocument/2006/relationships/image" Target="../media/image88.png"/><Relationship Id="rId11" Type="http://schemas.openxmlformats.org/officeDocument/2006/relationships/image" Target="../media/image154.svg"/><Relationship Id="rId5" Type="http://schemas.openxmlformats.org/officeDocument/2006/relationships/image" Target="../media/image87.png"/><Relationship Id="rId10" Type="http://schemas.openxmlformats.org/officeDocument/2006/relationships/image" Target="../media/image153.png"/><Relationship Id="rId4" Type="http://schemas.openxmlformats.org/officeDocument/2006/relationships/image" Target="../media/image151.png"/><Relationship Id="rId9" Type="http://schemas.openxmlformats.org/officeDocument/2006/relationships/image" Target="../media/image1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158.svg"/><Relationship Id="rId3" Type="http://schemas.openxmlformats.org/officeDocument/2006/relationships/image" Target="../media/image86.png"/><Relationship Id="rId7" Type="http://schemas.openxmlformats.org/officeDocument/2006/relationships/image" Target="../media/image89.sv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18.xml"/><Relationship Id="rId6" Type="http://schemas.openxmlformats.org/officeDocument/2006/relationships/image" Target="../media/image88.png"/><Relationship Id="rId11" Type="http://schemas.openxmlformats.org/officeDocument/2006/relationships/image" Target="../media/image157.svg"/><Relationship Id="rId5" Type="http://schemas.openxmlformats.org/officeDocument/2006/relationships/image" Target="../media/image87.pn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158.svg"/><Relationship Id="rId3" Type="http://schemas.openxmlformats.org/officeDocument/2006/relationships/image" Target="../media/image86.png"/><Relationship Id="rId7" Type="http://schemas.openxmlformats.org/officeDocument/2006/relationships/image" Target="../media/image89.sv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18.xml"/><Relationship Id="rId6" Type="http://schemas.openxmlformats.org/officeDocument/2006/relationships/image" Target="../media/image88.png"/><Relationship Id="rId11" Type="http://schemas.openxmlformats.org/officeDocument/2006/relationships/image" Target="../media/image157.svg"/><Relationship Id="rId5" Type="http://schemas.openxmlformats.org/officeDocument/2006/relationships/image" Target="../media/image87.png"/><Relationship Id="rId10" Type="http://schemas.openxmlformats.org/officeDocument/2006/relationships/image" Target="../media/image156.png"/><Relationship Id="rId4" Type="http://schemas.openxmlformats.org/officeDocument/2006/relationships/image" Target="../media/image151.png"/><Relationship Id="rId9" Type="http://schemas.openxmlformats.org/officeDocument/2006/relationships/image" Target="../media/image1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86.png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18.xml"/><Relationship Id="rId6" Type="http://schemas.openxmlformats.org/officeDocument/2006/relationships/image" Target="../media/image89.svg"/><Relationship Id="rId11" Type="http://schemas.openxmlformats.org/officeDocument/2006/relationships/image" Target="../media/image158.svg"/><Relationship Id="rId5" Type="http://schemas.openxmlformats.org/officeDocument/2006/relationships/image" Target="../media/image88.png"/><Relationship Id="rId10" Type="http://schemas.openxmlformats.org/officeDocument/2006/relationships/image" Target="../media/image153.png"/><Relationship Id="rId4" Type="http://schemas.openxmlformats.org/officeDocument/2006/relationships/image" Target="../media/image151.png"/><Relationship Id="rId9" Type="http://schemas.openxmlformats.org/officeDocument/2006/relationships/image" Target="../media/image15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18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11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1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0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44A6B-785E-044C-9F73-084E76EA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233"/>
            <a:ext cx="1435100" cy="585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BCD73-BD84-AA4A-902B-649A907B084D}"/>
              </a:ext>
            </a:extLst>
          </p:cNvPr>
          <p:cNvSpPr txBox="1"/>
          <p:nvPr/>
        </p:nvSpPr>
        <p:spPr>
          <a:xfrm>
            <a:off x="1957388" y="5114925"/>
            <a:ext cx="1857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Parker Behseta</a:t>
            </a:r>
          </a:p>
          <a:p>
            <a:r>
              <a:rPr lang="en-US" dirty="0"/>
              <a:t>Cloud Architect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BC96CE-02BA-3748-BDA0-3C89C377943D}"/>
              </a:ext>
            </a:extLst>
          </p:cNvPr>
          <p:cNvSpPr txBox="1"/>
          <p:nvPr/>
        </p:nvSpPr>
        <p:spPr>
          <a:xfrm>
            <a:off x="1957388" y="1990164"/>
            <a:ext cx="9338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D883FF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IBM Cloud </a:t>
            </a:r>
            <a:r>
              <a:rPr lang="en-US" sz="5400" b="1" dirty="0" err="1">
                <a:solidFill>
                  <a:srgbClr val="D883FF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Paks</a:t>
            </a:r>
            <a:r>
              <a:rPr lang="en-US" sz="5400" b="1" dirty="0">
                <a:solidFill>
                  <a:srgbClr val="D883FF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in Action</a:t>
            </a:r>
            <a:endParaRPr lang="en-US" sz="5400" b="1" dirty="0"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47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59349-B3B9-9B4C-8215-FB56975E2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IBM Cloud Pak for Applications/ Date / © 2020 IBM Corporation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FD0490-48E4-8B48-B254-1DD332F92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DAFC52-00CE-9242-8F1E-0A6AE343C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2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19565" y="302454"/>
            <a:ext cx="7794441" cy="7737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Key differentiators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89D8874-6382-5844-849A-9A0B0CDC1722}"/>
              </a:ext>
            </a:extLst>
          </p:cNvPr>
          <p:cNvSpPr txBox="1">
            <a:spLocks/>
          </p:cNvSpPr>
          <p:nvPr/>
        </p:nvSpPr>
        <p:spPr>
          <a:xfrm>
            <a:off x="519565" y="1880741"/>
            <a:ext cx="9159007" cy="19316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br>
              <a:rPr lang="en-US" sz="1600" kern="0" dirty="0">
                <a:solidFill>
                  <a:schemeClr val="tx1"/>
                </a:solidFill>
              </a:rPr>
            </a:br>
            <a:br>
              <a:rPr lang="en-US" sz="1600" kern="0" dirty="0">
                <a:solidFill>
                  <a:schemeClr val="tx1"/>
                </a:solidFill>
              </a:rPr>
            </a:br>
            <a:br>
              <a:rPr lang="en-US" sz="1600" kern="0" dirty="0">
                <a:solidFill>
                  <a:schemeClr val="tx1"/>
                </a:solidFill>
              </a:rPr>
            </a:br>
            <a:br>
              <a:rPr lang="en-US" sz="1600" kern="0" dirty="0">
                <a:solidFill>
                  <a:schemeClr val="tx1"/>
                </a:solidFill>
              </a:rPr>
            </a:br>
            <a:endParaRPr lang="en-US" sz="1600" kern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BD100-87E3-5D46-95BE-9F069B5F9469}"/>
              </a:ext>
            </a:extLst>
          </p:cNvPr>
          <p:cNvSpPr txBox="1"/>
          <p:nvPr/>
        </p:nvSpPr>
        <p:spPr>
          <a:xfrm>
            <a:off x="519565" y="2042630"/>
            <a:ext cx="104080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 </a:t>
            </a:r>
            <a:r>
              <a:rPr lang="en-US" sz="2800"/>
              <a:t>Vendor Lock-in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Breaking Down the Silos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AI Enabled Hybrid Cloud Management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Certified Containerized Software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Professional deployment and support services 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9363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D2EDC3-43B9-4B12-B3F3-6C0BADBE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191998" cy="945122"/>
          </a:xfrm>
        </p:spPr>
        <p:txBody>
          <a:bodyPr/>
          <a:lstStyle/>
          <a:p>
            <a:r>
              <a:rPr lang="en-US" dirty="0"/>
              <a:t>Key ingredients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ADE6D8-43DA-41C8-AE67-E992314B6DA1}"/>
              </a:ext>
            </a:extLst>
          </p:cNvPr>
          <p:cNvSpPr txBox="1"/>
          <p:nvPr/>
        </p:nvSpPr>
        <p:spPr>
          <a:xfrm>
            <a:off x="527900" y="1034021"/>
            <a:ext cx="3327840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Build once, </a:t>
            </a:r>
          </a:p>
          <a:p>
            <a:r>
              <a:rPr lang="en-US" sz="1867" dirty="0">
                <a:solidFill>
                  <a:srgbClr val="FFFF00"/>
                </a:solidFill>
              </a:rPr>
              <a:t>Deploy anywhere.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6B8DD-CADA-4C8C-BD6E-87FF51F44ACD}"/>
              </a:ext>
            </a:extLst>
          </p:cNvPr>
          <p:cNvSpPr txBox="1"/>
          <p:nvPr/>
        </p:nvSpPr>
        <p:spPr>
          <a:xfrm>
            <a:off x="8311122" y="1079226"/>
            <a:ext cx="3327840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Move freely  </a:t>
            </a:r>
          </a:p>
          <a:p>
            <a:r>
              <a:rPr lang="en-US" sz="1867" dirty="0">
                <a:solidFill>
                  <a:srgbClr val="FFFF00"/>
                </a:solidFill>
              </a:rPr>
              <a:t>optimize for cost savings.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9AFEB3-1F36-4EFA-91A8-E170E804B7EF}"/>
              </a:ext>
            </a:extLst>
          </p:cNvPr>
          <p:cNvSpPr txBox="1"/>
          <p:nvPr/>
        </p:nvSpPr>
        <p:spPr>
          <a:xfrm>
            <a:off x="3919375" y="1054682"/>
            <a:ext cx="3564900" cy="748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Innovate anywhere, </a:t>
            </a:r>
          </a:p>
          <a:p>
            <a:r>
              <a:rPr lang="en-US" sz="1867" dirty="0">
                <a:solidFill>
                  <a:srgbClr val="FFFF00"/>
                </a:solidFill>
              </a:rPr>
              <a:t>with anyone’s technology.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52AF03-77CC-3A48-8FFF-D71995F1F307}"/>
              </a:ext>
            </a:extLst>
          </p:cNvPr>
          <p:cNvGrpSpPr/>
          <p:nvPr/>
        </p:nvGrpSpPr>
        <p:grpSpPr>
          <a:xfrm>
            <a:off x="110988" y="2189440"/>
            <a:ext cx="11873822" cy="4003648"/>
            <a:chOff x="210311" y="2520696"/>
            <a:chExt cx="8721763" cy="1868116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5AA71637-A7BB-D044-9BF3-7FBC90754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1467" y="3753993"/>
              <a:ext cx="429275" cy="38671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6AFDC18-0231-C043-85BE-662C33CCB59B}"/>
                </a:ext>
              </a:extLst>
            </p:cNvPr>
            <p:cNvSpPr/>
            <p:nvPr/>
          </p:nvSpPr>
          <p:spPr bwMode="auto">
            <a:xfrm>
              <a:off x="4036826" y="2567843"/>
              <a:ext cx="4855464" cy="532562"/>
            </a:xfrm>
            <a:prstGeom prst="rect">
              <a:avLst/>
            </a:prstGeom>
            <a:solidFill>
              <a:srgbClr val="0F6FFF"/>
            </a:solidFill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914608"/>
              <a:endParaRPr lang="en-US" sz="1867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D7DEF13-650A-3C4F-8AFD-340C1AB5F3CA}"/>
                </a:ext>
              </a:extLst>
            </p:cNvPr>
            <p:cNvSpPr/>
            <p:nvPr/>
          </p:nvSpPr>
          <p:spPr bwMode="auto">
            <a:xfrm>
              <a:off x="4036826" y="3100404"/>
              <a:ext cx="4855464" cy="548640"/>
            </a:xfrm>
            <a:prstGeom prst="rect">
              <a:avLst/>
            </a:prstGeom>
            <a:solidFill>
              <a:srgbClr val="EE0100"/>
            </a:solidFill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914608"/>
              <a:endParaRPr lang="en-US" sz="1867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65" name="Text Placeholder 2">
              <a:extLst>
                <a:ext uri="{FF2B5EF4-FFF2-40B4-BE49-F238E27FC236}">
                  <a16:creationId xmlns:a16="http://schemas.microsoft.com/office/drawing/2014/main" id="{C22D9D4B-FC5E-EB4F-B05E-7491EE48D2B4}"/>
                </a:ext>
              </a:extLst>
            </p:cNvPr>
            <p:cNvSpPr txBox="1">
              <a:spLocks/>
            </p:cNvSpPr>
            <p:nvPr/>
          </p:nvSpPr>
          <p:spPr>
            <a:xfrm>
              <a:off x="2736363" y="2638142"/>
              <a:ext cx="1067467" cy="28344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defTabSz="1219151">
                <a:buClr>
                  <a:srgbClr val="FFFFFF"/>
                </a:buClr>
                <a:buNone/>
                <a:defRPr/>
              </a:pPr>
              <a:r>
                <a:rPr lang="en-US" sz="1333" kern="0" dirty="0">
                  <a:solidFill>
                    <a:srgbClr val="FFFFFF"/>
                  </a:solidFill>
                </a:rPr>
                <a:t>Leading Capabilities</a:t>
              </a:r>
            </a:p>
          </p:txBody>
        </p:sp>
        <p:sp>
          <p:nvSpPr>
            <p:cNvPr id="66" name="Text Placeholder 2">
              <a:extLst>
                <a:ext uri="{FF2B5EF4-FFF2-40B4-BE49-F238E27FC236}">
                  <a16:creationId xmlns:a16="http://schemas.microsoft.com/office/drawing/2014/main" id="{6F893A8D-9A18-EE4B-AE0F-9E4C015D4C2B}"/>
                </a:ext>
              </a:extLst>
            </p:cNvPr>
            <p:cNvSpPr txBox="1">
              <a:spLocks/>
            </p:cNvSpPr>
            <p:nvPr/>
          </p:nvSpPr>
          <p:spPr>
            <a:xfrm>
              <a:off x="2736363" y="3217853"/>
              <a:ext cx="1090773" cy="28344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defTabSz="1219151">
                <a:buClr>
                  <a:srgbClr val="FFFFFF"/>
                </a:buClr>
                <a:buNone/>
                <a:defRPr/>
              </a:pPr>
              <a:r>
                <a:rPr lang="en-US" sz="1333" kern="0" dirty="0">
                  <a:solidFill>
                    <a:srgbClr val="FFFFFF"/>
                  </a:solidFill>
                </a:rPr>
                <a:t>Foundation</a:t>
              </a:r>
            </a:p>
          </p:txBody>
        </p:sp>
        <p:sp>
          <p:nvSpPr>
            <p:cNvPr id="67" name="Text Placeholder 2">
              <a:extLst>
                <a:ext uri="{FF2B5EF4-FFF2-40B4-BE49-F238E27FC236}">
                  <a16:creationId xmlns:a16="http://schemas.microsoft.com/office/drawing/2014/main" id="{3F812035-8C3F-CC41-8879-7B1ED0536F15}"/>
                </a:ext>
              </a:extLst>
            </p:cNvPr>
            <p:cNvSpPr txBox="1">
              <a:spLocks/>
            </p:cNvSpPr>
            <p:nvPr/>
          </p:nvSpPr>
          <p:spPr>
            <a:xfrm>
              <a:off x="2736363" y="3808500"/>
              <a:ext cx="1067467" cy="28344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defTabSz="1219151">
                <a:buClr>
                  <a:srgbClr val="FFFFFF"/>
                </a:buClr>
                <a:buNone/>
                <a:defRPr/>
              </a:pPr>
              <a:r>
                <a:rPr lang="en-US" sz="1333" kern="0" dirty="0">
                  <a:solidFill>
                    <a:srgbClr val="FFFFFF"/>
                  </a:solidFill>
                </a:rPr>
                <a:t>Infrastructure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562173D-E64B-584A-9781-FF839F591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9164" y="2638142"/>
              <a:ext cx="267168" cy="305335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885DFDC-B875-1E4A-8BB5-1332E0402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4394" y="3217853"/>
              <a:ext cx="276709" cy="276709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6D43BB5-69D3-0840-B02F-946D63AC2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4852" y="3808500"/>
              <a:ext cx="295793" cy="295793"/>
            </a:xfrm>
            <a:prstGeom prst="rect">
              <a:avLst/>
            </a:prstGeom>
          </p:spPr>
        </p:pic>
        <p:sp>
          <p:nvSpPr>
            <p:cNvPr id="71" name="Text Placeholder 2">
              <a:extLst>
                <a:ext uri="{FF2B5EF4-FFF2-40B4-BE49-F238E27FC236}">
                  <a16:creationId xmlns:a16="http://schemas.microsoft.com/office/drawing/2014/main" id="{DF125CC1-558A-E647-BE68-4138E19108A7}"/>
                </a:ext>
              </a:extLst>
            </p:cNvPr>
            <p:cNvSpPr txBox="1">
              <a:spLocks/>
            </p:cNvSpPr>
            <p:nvPr/>
          </p:nvSpPr>
          <p:spPr>
            <a:xfrm>
              <a:off x="310709" y="2598936"/>
              <a:ext cx="2510310" cy="73319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defTabSz="1219151">
                <a:spcBef>
                  <a:spcPts val="1467"/>
                </a:spcBef>
                <a:buClr>
                  <a:srgbClr val="FFFFFF"/>
                </a:buClr>
                <a:buNone/>
                <a:defRPr/>
              </a:pPr>
              <a:r>
                <a:rPr lang="en-US" sz="1467" kern="0" dirty="0">
                  <a:solidFill>
                    <a:srgbClr val="FFFFFF"/>
                  </a:solidFill>
                </a:rPr>
                <a:t>Hybrid M</a:t>
              </a:r>
              <a:r>
                <a:rPr lang="en-US" sz="1467" kern="0" dirty="0" err="1">
                  <a:solidFill>
                    <a:srgbClr val="FFFFFF"/>
                  </a:solidFill>
                </a:rPr>
                <a:t>ulticloud</a:t>
              </a:r>
              <a:r>
                <a:rPr lang="en-US" sz="1467" kern="0" dirty="0">
                  <a:solidFill>
                    <a:srgbClr val="FFFFFF"/>
                  </a:solidFill>
                </a:rPr>
                <a:t>  P</a:t>
              </a:r>
              <a:r>
                <a:rPr lang="en-US" sz="1467" kern="0" dirty="0" err="1">
                  <a:solidFill>
                    <a:srgbClr val="FFFFFF"/>
                  </a:solidFill>
                </a:rPr>
                <a:t>latform</a:t>
              </a:r>
              <a:endParaRPr lang="en-US" sz="1467" kern="0" dirty="0">
                <a:solidFill>
                  <a:srgbClr val="FFFFFF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D077363-FF74-8E4F-988F-F416173B8A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0311" y="2520696"/>
              <a:ext cx="3598291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6CDCAE1-5A91-7542-9977-E9215BA92F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4852" y="3100407"/>
              <a:ext cx="1543750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F30E4AB-F28C-3246-927D-BBC501BD993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0311" y="3691054"/>
              <a:ext cx="3598291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 Placeholder 2">
              <a:extLst>
                <a:ext uri="{FF2B5EF4-FFF2-40B4-BE49-F238E27FC236}">
                  <a16:creationId xmlns:a16="http://schemas.microsoft.com/office/drawing/2014/main" id="{5F87D1FC-B523-4F41-8964-E1AB905F2CEB}"/>
                </a:ext>
              </a:extLst>
            </p:cNvPr>
            <p:cNvSpPr txBox="1">
              <a:spLocks/>
            </p:cNvSpPr>
            <p:nvPr/>
          </p:nvSpPr>
          <p:spPr>
            <a:xfrm>
              <a:off x="4135772" y="2638142"/>
              <a:ext cx="4678714" cy="28344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defTabSz="1219151">
                <a:buClr>
                  <a:srgbClr val="FFFFFF"/>
                </a:buClr>
                <a:buNone/>
                <a:defRPr/>
              </a:pPr>
              <a:r>
                <a:rPr lang="en-US" sz="1333" kern="0" dirty="0">
                  <a:solidFill>
                    <a:srgbClr val="FFFFFF"/>
                  </a:solidFill>
                </a:rPr>
                <a:t>Application  </a:t>
              </a:r>
              <a:r>
                <a:rPr lang="en-US" sz="1333" kern="0" dirty="0">
                  <a:solidFill>
                    <a:schemeClr val="tx1"/>
                  </a:solidFill>
                </a:rPr>
                <a:t> </a:t>
              </a:r>
              <a:r>
                <a:rPr lang="en-US" sz="1333" kern="0" dirty="0">
                  <a:solidFill>
                    <a:schemeClr val="bg2"/>
                  </a:solidFill>
                </a:rPr>
                <a:t>| </a:t>
              </a:r>
              <a:r>
                <a:rPr lang="en-US" sz="1333" kern="0" dirty="0">
                  <a:solidFill>
                    <a:schemeClr val="tx1"/>
                  </a:solidFill>
                </a:rPr>
                <a:t>  </a:t>
              </a:r>
              <a:r>
                <a:rPr lang="en-US" sz="1333" kern="0" dirty="0">
                  <a:solidFill>
                    <a:srgbClr val="FFFFFF"/>
                  </a:solidFill>
                </a:rPr>
                <a:t>Data  </a:t>
              </a:r>
              <a:r>
                <a:rPr lang="en-US" sz="1333" kern="0" dirty="0">
                  <a:solidFill>
                    <a:schemeClr val="tx1"/>
                  </a:solidFill>
                </a:rPr>
                <a:t> </a:t>
              </a:r>
              <a:r>
                <a:rPr lang="en-US" sz="1333" kern="0" dirty="0">
                  <a:solidFill>
                    <a:schemeClr val="bg2"/>
                  </a:solidFill>
                </a:rPr>
                <a:t>| </a:t>
              </a:r>
              <a:r>
                <a:rPr lang="en-US" sz="1333" kern="0" dirty="0">
                  <a:solidFill>
                    <a:schemeClr val="tx1"/>
                  </a:solidFill>
                </a:rPr>
                <a:t>  </a:t>
              </a:r>
              <a:r>
                <a:rPr lang="en-US" sz="1333" kern="0" dirty="0">
                  <a:solidFill>
                    <a:srgbClr val="FFFFFF"/>
                  </a:solidFill>
                </a:rPr>
                <a:t>Integration  </a:t>
              </a:r>
              <a:r>
                <a:rPr lang="en-US" sz="1333" kern="0" dirty="0">
                  <a:solidFill>
                    <a:schemeClr val="tx1"/>
                  </a:solidFill>
                </a:rPr>
                <a:t> </a:t>
              </a:r>
              <a:r>
                <a:rPr lang="en-US" sz="1333" kern="0" dirty="0">
                  <a:solidFill>
                    <a:schemeClr val="bg2"/>
                  </a:solidFill>
                </a:rPr>
                <a:t>| </a:t>
              </a:r>
              <a:r>
                <a:rPr lang="en-US" sz="1333" kern="0" dirty="0">
                  <a:solidFill>
                    <a:schemeClr val="tx1"/>
                  </a:solidFill>
                </a:rPr>
                <a:t>  </a:t>
              </a:r>
              <a:r>
                <a:rPr lang="en-US" sz="1333" kern="0" dirty="0">
                  <a:solidFill>
                    <a:srgbClr val="FFFFFF"/>
                  </a:solidFill>
                </a:rPr>
                <a:t>Management  </a:t>
              </a:r>
              <a:r>
                <a:rPr lang="en-US" sz="1333" kern="0" dirty="0">
                  <a:solidFill>
                    <a:schemeClr val="bg2"/>
                  </a:solidFill>
                </a:rPr>
                <a:t> |</a:t>
              </a:r>
              <a:r>
                <a:rPr lang="en-US" sz="1333" kern="0" dirty="0">
                  <a:solidFill>
                    <a:schemeClr val="tx1"/>
                  </a:solidFill>
                </a:rPr>
                <a:t> </a:t>
              </a:r>
              <a:r>
                <a:rPr lang="en-US" sz="1333" kern="0" dirty="0">
                  <a:solidFill>
                    <a:srgbClr val="FFFFFF"/>
                  </a:solidFill>
                </a:rPr>
                <a:t>  </a:t>
              </a:r>
              <a:r>
                <a:rPr lang="en-US" sz="1333" kern="0" dirty="0">
                  <a:solidFill>
                    <a:schemeClr val="bg2"/>
                  </a:solidFill>
                </a:rPr>
                <a:t>Automation   |   </a:t>
              </a:r>
              <a:r>
                <a:rPr lang="en-US" sz="1333" kern="0" dirty="0">
                  <a:solidFill>
                    <a:srgbClr val="FFFFFF"/>
                  </a:solidFill>
                </a:rPr>
                <a:t>Security   </a:t>
              </a:r>
            </a:p>
          </p:txBody>
        </p:sp>
        <p:sp>
          <p:nvSpPr>
            <p:cNvPr id="76" name="Text Placeholder 2">
              <a:extLst>
                <a:ext uri="{FF2B5EF4-FFF2-40B4-BE49-F238E27FC236}">
                  <a16:creationId xmlns:a16="http://schemas.microsoft.com/office/drawing/2014/main" id="{325DD743-30E6-2442-ACDE-7212F574810E}"/>
                </a:ext>
              </a:extLst>
            </p:cNvPr>
            <p:cNvSpPr txBox="1">
              <a:spLocks/>
            </p:cNvSpPr>
            <p:nvPr/>
          </p:nvSpPr>
          <p:spPr>
            <a:xfrm>
              <a:off x="4135772" y="3217853"/>
              <a:ext cx="4546833" cy="283446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defTabSz="1219151">
                <a:buClr>
                  <a:srgbClr val="FFFFFF"/>
                </a:buClr>
                <a:buNone/>
                <a:defRPr/>
              </a:pPr>
              <a:r>
                <a:rPr lang="en-US" sz="1333" kern="0" dirty="0">
                  <a:solidFill>
                    <a:srgbClr val="FFFFFF"/>
                  </a:solidFill>
                </a:rPr>
                <a:t>Linux    </a:t>
              </a:r>
              <a:r>
                <a:rPr lang="en-US" sz="1333" kern="0" dirty="0">
                  <a:solidFill>
                    <a:schemeClr val="tx1"/>
                  </a:solidFill>
                </a:rPr>
                <a:t>|   </a:t>
              </a:r>
              <a:r>
                <a:rPr lang="en-US" sz="1333" kern="0" dirty="0">
                  <a:solidFill>
                    <a:srgbClr val="FFFFFF"/>
                  </a:solidFill>
                </a:rPr>
                <a:t> Containers </a:t>
              </a:r>
              <a:r>
                <a:rPr lang="en-US" sz="1333" kern="0" dirty="0">
                  <a:solidFill>
                    <a:schemeClr val="tx1"/>
                  </a:solidFill>
                </a:rPr>
                <a:t>   |    </a:t>
              </a:r>
              <a:r>
                <a:rPr lang="en-US" sz="1333" kern="0" dirty="0">
                  <a:solidFill>
                    <a:srgbClr val="FFFFFF"/>
                  </a:solidFill>
                </a:rPr>
                <a:t>Common Services </a:t>
              </a:r>
              <a:r>
                <a:rPr lang="en-US" sz="1333" kern="0" dirty="0">
                  <a:solidFill>
                    <a:schemeClr val="tx1"/>
                  </a:solidFill>
                </a:rPr>
                <a:t>   |    </a:t>
              </a:r>
              <a:r>
                <a:rPr lang="en-US" sz="1333" kern="0" dirty="0">
                  <a:solidFill>
                    <a:srgbClr val="FFFFFF"/>
                  </a:solidFill>
                </a:rPr>
                <a:t>Multi-cluster Management   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57F9F6D-58A1-D442-9CA1-879840640E7C}"/>
                </a:ext>
              </a:extLst>
            </p:cNvPr>
            <p:cNvSpPr/>
            <p:nvPr/>
          </p:nvSpPr>
          <p:spPr bwMode="auto">
            <a:xfrm>
              <a:off x="3993861" y="2520696"/>
              <a:ext cx="4938213" cy="117035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914608"/>
              <a:endParaRPr lang="en-US" sz="1867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CA14F6B-2F84-9047-ACD0-5982530C5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91317" y="3833854"/>
              <a:ext cx="247757" cy="247757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326D76A6-FFD0-2948-AF4F-3FD345E36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0979" y="3839240"/>
              <a:ext cx="301618" cy="242371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C2C1D952-9D54-FD4C-8204-37668AED0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9888" y="3839240"/>
              <a:ext cx="242371" cy="24237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47E5C478-0E8F-A246-930B-A7E269F89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47215" y="3839240"/>
              <a:ext cx="403953" cy="242371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02BFAB5-3A45-AE4B-98AB-41293CB92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3518" y="3833854"/>
              <a:ext cx="247757" cy="247757"/>
            </a:xfrm>
            <a:prstGeom prst="rect">
              <a:avLst/>
            </a:prstGeom>
          </p:spPr>
        </p:pic>
        <p:sp>
          <p:nvSpPr>
            <p:cNvPr id="83" name="Text Placeholder 2">
              <a:extLst>
                <a:ext uri="{FF2B5EF4-FFF2-40B4-BE49-F238E27FC236}">
                  <a16:creationId xmlns:a16="http://schemas.microsoft.com/office/drawing/2014/main" id="{E89284C1-6A3B-B949-84B7-CF66F14A7905}"/>
                </a:ext>
              </a:extLst>
            </p:cNvPr>
            <p:cNvSpPr txBox="1">
              <a:spLocks/>
            </p:cNvSpPr>
            <p:nvPr/>
          </p:nvSpPr>
          <p:spPr>
            <a:xfrm>
              <a:off x="4017144" y="4176439"/>
              <a:ext cx="537922" cy="21237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algn="ctr" defTabSz="1219151">
                <a:buClr>
                  <a:srgbClr val="FFFFFF"/>
                </a:buClr>
                <a:buNone/>
                <a:defRPr/>
              </a:pPr>
              <a:r>
                <a:rPr lang="en-US" sz="933" kern="0" dirty="0">
                  <a:solidFill>
                    <a:srgbClr val="FFFFFF"/>
                  </a:solidFill>
                </a:rPr>
                <a:t>IBM public cloud</a:t>
              </a:r>
            </a:p>
          </p:txBody>
        </p:sp>
        <p:sp>
          <p:nvSpPr>
            <p:cNvPr id="84" name="Text Placeholder 2">
              <a:extLst>
                <a:ext uri="{FF2B5EF4-FFF2-40B4-BE49-F238E27FC236}">
                  <a16:creationId xmlns:a16="http://schemas.microsoft.com/office/drawing/2014/main" id="{24CE8BB7-78BD-D149-84C7-B651F468788A}"/>
                </a:ext>
              </a:extLst>
            </p:cNvPr>
            <p:cNvSpPr txBox="1">
              <a:spLocks/>
            </p:cNvSpPr>
            <p:nvPr/>
          </p:nvSpPr>
          <p:spPr>
            <a:xfrm>
              <a:off x="5502112" y="4176439"/>
              <a:ext cx="537922" cy="21237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algn="ctr" defTabSz="1219151">
                <a:buClr>
                  <a:srgbClr val="FFFFFF"/>
                </a:buClr>
                <a:buNone/>
                <a:defRPr/>
              </a:pPr>
              <a:r>
                <a:rPr lang="en-US" sz="933" kern="0" dirty="0">
                  <a:solidFill>
                    <a:srgbClr val="FFFFFF"/>
                  </a:solidFill>
                </a:rPr>
                <a:t>Azure</a:t>
              </a:r>
            </a:p>
          </p:txBody>
        </p:sp>
        <p:sp>
          <p:nvSpPr>
            <p:cNvPr id="85" name="Text Placeholder 2">
              <a:extLst>
                <a:ext uri="{FF2B5EF4-FFF2-40B4-BE49-F238E27FC236}">
                  <a16:creationId xmlns:a16="http://schemas.microsoft.com/office/drawing/2014/main" id="{6A577CA7-C1FD-6D46-AE12-A202EC6424B4}"/>
                </a:ext>
              </a:extLst>
            </p:cNvPr>
            <p:cNvSpPr txBox="1">
              <a:spLocks/>
            </p:cNvSpPr>
            <p:nvPr/>
          </p:nvSpPr>
          <p:spPr>
            <a:xfrm>
              <a:off x="6162512" y="4176439"/>
              <a:ext cx="537922" cy="21237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algn="ctr" defTabSz="1219151">
                <a:buClr>
                  <a:srgbClr val="FFFFFF"/>
                </a:buClr>
                <a:buNone/>
                <a:defRPr/>
              </a:pPr>
              <a:r>
                <a:rPr lang="en-US" sz="933" kern="0" dirty="0">
                  <a:solidFill>
                    <a:srgbClr val="FFFFFF"/>
                  </a:solidFill>
                </a:rPr>
                <a:t>Google Cloud</a:t>
              </a:r>
            </a:p>
          </p:txBody>
        </p:sp>
        <p:sp>
          <p:nvSpPr>
            <p:cNvPr id="86" name="Text Placeholder 2">
              <a:extLst>
                <a:ext uri="{FF2B5EF4-FFF2-40B4-BE49-F238E27FC236}">
                  <a16:creationId xmlns:a16="http://schemas.microsoft.com/office/drawing/2014/main" id="{0636273B-DFD5-5B44-9678-7E96D8BE3D5F}"/>
                </a:ext>
              </a:extLst>
            </p:cNvPr>
            <p:cNvSpPr txBox="1">
              <a:spLocks/>
            </p:cNvSpPr>
            <p:nvPr/>
          </p:nvSpPr>
          <p:spPr>
            <a:xfrm>
              <a:off x="6848313" y="4176439"/>
              <a:ext cx="537922" cy="21237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algn="ctr" defTabSz="1219151">
                <a:buClr>
                  <a:srgbClr val="FFFFFF"/>
                </a:buClr>
                <a:buNone/>
                <a:defRPr/>
              </a:pPr>
              <a:r>
                <a:rPr lang="en-US" sz="933" kern="0" dirty="0">
                  <a:solidFill>
                    <a:srgbClr val="FFFFFF"/>
                  </a:solidFill>
                </a:rPr>
                <a:t>Edge</a:t>
              </a:r>
            </a:p>
          </p:txBody>
        </p:sp>
        <p:sp>
          <p:nvSpPr>
            <p:cNvPr id="87" name="Text Placeholder 2">
              <a:extLst>
                <a:ext uri="{FF2B5EF4-FFF2-40B4-BE49-F238E27FC236}">
                  <a16:creationId xmlns:a16="http://schemas.microsoft.com/office/drawing/2014/main" id="{E753B6CA-C6BF-6145-B2E5-C914B585A1A9}"/>
                </a:ext>
              </a:extLst>
            </p:cNvPr>
            <p:cNvSpPr txBox="1">
              <a:spLocks/>
            </p:cNvSpPr>
            <p:nvPr/>
          </p:nvSpPr>
          <p:spPr>
            <a:xfrm>
              <a:off x="7517179" y="4176439"/>
              <a:ext cx="537922" cy="21237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algn="ctr" defTabSz="1219151">
                <a:buClr>
                  <a:srgbClr val="FFFFFF"/>
                </a:buClr>
                <a:buNone/>
                <a:defRPr/>
              </a:pPr>
              <a:r>
                <a:rPr lang="en-US" sz="933" kern="0" dirty="0">
                  <a:solidFill>
                    <a:srgbClr val="FFFFFF"/>
                  </a:solidFill>
                </a:rPr>
                <a:t>Private</a:t>
              </a:r>
            </a:p>
          </p:txBody>
        </p:sp>
        <p:sp>
          <p:nvSpPr>
            <p:cNvPr id="88" name="Text Placeholder 2">
              <a:extLst>
                <a:ext uri="{FF2B5EF4-FFF2-40B4-BE49-F238E27FC236}">
                  <a16:creationId xmlns:a16="http://schemas.microsoft.com/office/drawing/2014/main" id="{B3F11604-655D-D345-98B8-84D7BCCC2B48}"/>
                </a:ext>
              </a:extLst>
            </p:cNvPr>
            <p:cNvSpPr txBox="1">
              <a:spLocks/>
            </p:cNvSpPr>
            <p:nvPr/>
          </p:nvSpPr>
          <p:spPr>
            <a:xfrm>
              <a:off x="8202980" y="4176439"/>
              <a:ext cx="537922" cy="21237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algn="ctr" defTabSz="1219151">
                <a:buClr>
                  <a:srgbClr val="FFFFFF"/>
                </a:buClr>
                <a:buNone/>
                <a:defRPr/>
              </a:pPr>
              <a:r>
                <a:rPr lang="en-US" sz="933" kern="0" dirty="0">
                  <a:solidFill>
                    <a:srgbClr val="FFFFFF"/>
                  </a:solidFill>
                </a:rPr>
                <a:t>Systems</a:t>
              </a:r>
            </a:p>
          </p:txBody>
        </p:sp>
        <p:sp>
          <p:nvSpPr>
            <p:cNvPr id="89" name="Text Placeholder 2">
              <a:extLst>
                <a:ext uri="{FF2B5EF4-FFF2-40B4-BE49-F238E27FC236}">
                  <a16:creationId xmlns:a16="http://schemas.microsoft.com/office/drawing/2014/main" id="{BB428774-6D02-FC45-9664-19BDFDB38808}"/>
                </a:ext>
              </a:extLst>
            </p:cNvPr>
            <p:cNvSpPr txBox="1">
              <a:spLocks/>
            </p:cNvSpPr>
            <p:nvPr/>
          </p:nvSpPr>
          <p:spPr>
            <a:xfrm>
              <a:off x="4765512" y="4176439"/>
              <a:ext cx="537922" cy="21237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rgbClr val="6D6E70"/>
                </a:buClr>
                <a:buSzPct val="90000"/>
                <a:buFont typeface="Wingdings" pitchFamily="2" charset="2"/>
                <a:buNone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1pPr>
              <a:lvl2pPr marL="171452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2pPr>
              <a:lvl3pPr marL="34290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panose="020B0604020202020204" pitchFamily="34" charset="0"/>
                <a:buChar char="•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3pPr>
              <a:lvl4pPr marL="628658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SzPct val="100000"/>
                <a:buFont typeface="IBM Plex Sans" charset="-120"/>
                <a:buChar char="–"/>
                <a:tabLst/>
                <a:defRPr sz="1400" baseline="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4pPr>
              <a:lvl5pPr marL="803285" indent="-173736" algn="l" rtl="0" eaLnBrk="1" fontAlgn="base" hangingPunct="1">
                <a:lnSpc>
                  <a:spcPct val="100000"/>
                </a:lnSpc>
                <a:spcBef>
                  <a:spcPts val="1100"/>
                </a:spcBef>
                <a:spcAft>
                  <a:spcPct val="0"/>
                </a:spcAft>
                <a:buClr>
                  <a:schemeClr val="bg1"/>
                </a:buClr>
                <a:buFont typeface="IBM Plex Sans" charset="-120"/>
                <a:buChar char="»"/>
                <a:tabLst/>
                <a:defRPr sz="1400">
                  <a:solidFill>
                    <a:schemeClr val="bg1"/>
                  </a:solidFill>
                  <a:latin typeface="IBM Plex Sans" panose="020B0503050203000203" pitchFamily="34" charset="0"/>
                  <a:ea typeface="IBM Plex Sans" panose="020B0503050203000203" pitchFamily="34" charset="0"/>
                  <a:cs typeface="IBM Plex Sans" panose="020B0503050203000203" pitchFamily="34" charset="0"/>
                </a:defRPr>
              </a:lvl5pPr>
              <a:lvl6pPr marL="158372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6pPr>
              <a:lvl7pPr marL="1946291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7pPr>
              <a:lvl8pPr marL="230886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8pPr>
              <a:lvl9pPr marL="2671430" indent="-12967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269">
                  <a:solidFill>
                    <a:schemeClr val="bg1"/>
                  </a:solidFill>
                  <a:latin typeface="IBM Plex Sans" charset="0"/>
                </a:defRPr>
              </a:lvl9pPr>
            </a:lstStyle>
            <a:p>
              <a:pPr marL="0" lvl="1" indent="0" algn="ctr" defTabSz="1219151">
                <a:buClr>
                  <a:srgbClr val="FFFFFF"/>
                </a:buClr>
                <a:buNone/>
                <a:defRPr/>
              </a:pPr>
              <a:r>
                <a:rPr lang="en-US" sz="933" kern="0" dirty="0">
                  <a:solidFill>
                    <a:srgbClr val="FFFFFF"/>
                  </a:solidFill>
                </a:rPr>
                <a:t>AWS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157DF63-621F-7D42-A87A-61975CC8EC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0311" y="2520696"/>
              <a:ext cx="0" cy="1170358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A3422D4E-F2A7-F443-BB58-5729B4D22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77813" y="3753993"/>
              <a:ext cx="429275" cy="3867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F597D89-3CCB-824E-9C3E-BBA6EC21C98E}"/>
              </a:ext>
            </a:extLst>
          </p:cNvPr>
          <p:cNvSpPr txBox="1"/>
          <p:nvPr/>
        </p:nvSpPr>
        <p:spPr>
          <a:xfrm>
            <a:off x="656383" y="2899648"/>
            <a:ext cx="1342034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i="1" dirty="0">
                <a:solidFill>
                  <a:srgbClr val="FFFFFF"/>
                </a:solidFill>
              </a:rPr>
              <a:t>Modernized or Cloud</a:t>
            </a:r>
          </a:p>
          <a:p>
            <a:r>
              <a:rPr lang="en-US" sz="1067" i="1" dirty="0">
                <a:solidFill>
                  <a:srgbClr val="FFFFFF"/>
                </a:solidFill>
              </a:rPr>
              <a:t>Build for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BE171-E9E5-D346-9EF7-A21C590C03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190" y="6193088"/>
            <a:ext cx="11166144" cy="64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9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19565" y="302454"/>
            <a:ext cx="7794441" cy="7737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true value of cloud </a:t>
            </a:r>
            <a:r>
              <a:rPr lang="en-US" dirty="0" err="1">
                <a:solidFill>
                  <a:schemeClr val="tx1"/>
                </a:solidFill>
              </a:rPr>
              <a:t>paks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89D8874-6382-5844-849A-9A0B0CDC1722}"/>
              </a:ext>
            </a:extLst>
          </p:cNvPr>
          <p:cNvSpPr txBox="1">
            <a:spLocks/>
          </p:cNvSpPr>
          <p:nvPr/>
        </p:nvSpPr>
        <p:spPr>
          <a:xfrm>
            <a:off x="519565" y="1880741"/>
            <a:ext cx="9159007" cy="19316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br>
              <a:rPr lang="en-US" sz="1600" kern="0" dirty="0">
                <a:solidFill>
                  <a:schemeClr val="tx1"/>
                </a:solidFill>
              </a:rPr>
            </a:br>
            <a:br>
              <a:rPr lang="en-US" sz="1600" kern="0" dirty="0">
                <a:solidFill>
                  <a:schemeClr val="tx1"/>
                </a:solidFill>
              </a:rPr>
            </a:br>
            <a:br>
              <a:rPr lang="en-US" sz="1600" kern="0" dirty="0">
                <a:solidFill>
                  <a:schemeClr val="tx1"/>
                </a:solidFill>
              </a:rPr>
            </a:br>
            <a:br>
              <a:rPr lang="en-US" sz="1600" kern="0" dirty="0">
                <a:solidFill>
                  <a:schemeClr val="tx1"/>
                </a:solidFill>
              </a:rPr>
            </a:br>
            <a:endParaRPr lang="en-US" sz="1600" kern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BD100-87E3-5D46-95BE-9F069B5F9469}"/>
              </a:ext>
            </a:extLst>
          </p:cNvPr>
          <p:cNvSpPr txBox="1"/>
          <p:nvPr/>
        </p:nvSpPr>
        <p:spPr>
          <a:xfrm>
            <a:off x="519565" y="1201794"/>
            <a:ext cx="104080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What are cloud </a:t>
            </a:r>
            <a:r>
              <a:rPr lang="en-US" sz="2800" dirty="0" err="1"/>
              <a:t>paks</a:t>
            </a:r>
            <a:r>
              <a:rPr lang="en-US" sz="2800" dirty="0"/>
              <a:t>?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What is special about cloud </a:t>
            </a:r>
            <a:r>
              <a:rPr lang="en-US" sz="2800" dirty="0" err="1"/>
              <a:t>paks</a:t>
            </a:r>
            <a:r>
              <a:rPr lang="en-US" sz="2800" dirty="0"/>
              <a:t>?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are they different from traditional IBM Software?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they work together to solve complex business problems?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they simplify development of new solutions?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What is their real value?</a:t>
            </a:r>
          </a:p>
        </p:txBody>
      </p:sp>
    </p:spTree>
    <p:extLst>
      <p:ext uri="{BB962C8B-B14F-4D97-AF65-F5344CB8AC3E}">
        <p14:creationId xmlns:p14="http://schemas.microsoft.com/office/powerpoint/2010/main" val="252048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rapezoid 43">
            <a:extLst>
              <a:ext uri="{FF2B5EF4-FFF2-40B4-BE49-F238E27FC236}">
                <a16:creationId xmlns:a16="http://schemas.microsoft.com/office/drawing/2014/main" id="{D457A352-B083-B94D-9C2C-B598A1076870}"/>
              </a:ext>
            </a:extLst>
          </p:cNvPr>
          <p:cNvSpPr/>
          <p:nvPr/>
        </p:nvSpPr>
        <p:spPr>
          <a:xfrm rot="5400000" flipH="1">
            <a:off x="5549442" y="3610044"/>
            <a:ext cx="3339496" cy="297625"/>
          </a:xfrm>
          <a:prstGeom prst="trapezoid">
            <a:avLst>
              <a:gd name="adj" fmla="val 180662"/>
            </a:avLst>
          </a:prstGeom>
          <a:gradFill>
            <a:gsLst>
              <a:gs pos="0">
                <a:srgbClr val="000000"/>
              </a:gs>
              <a:gs pos="10000">
                <a:srgbClr val="000000"/>
              </a:gs>
              <a:gs pos="91000">
                <a:schemeClr val="accent2"/>
              </a:gs>
              <a:gs pos="100000">
                <a:srgbClr val="00B0F0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1219151" hangingPunct="0">
              <a:defRPr/>
            </a:pPr>
            <a:endParaRPr lang="en-US" sz="1733"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654E8A-2C5D-3645-992B-14930B53A6C8}"/>
              </a:ext>
            </a:extLst>
          </p:cNvPr>
          <p:cNvSpPr/>
          <p:nvPr/>
        </p:nvSpPr>
        <p:spPr>
          <a:xfrm>
            <a:off x="940744" y="2123683"/>
            <a:ext cx="5925098" cy="16626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marL="10584" algn="ctr">
              <a:tabLst>
                <a:tab pos="376742" algn="l"/>
              </a:tabLst>
            </a:pPr>
            <a:endParaRPr lang="en-US" sz="1333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D407E5F-09DF-3C41-906C-4E55FA4C2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68" y="2717781"/>
            <a:ext cx="529340" cy="52680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884B3D6-EE60-444F-8EFC-EB06AA1AD761}"/>
              </a:ext>
            </a:extLst>
          </p:cNvPr>
          <p:cNvSpPr/>
          <p:nvPr/>
        </p:nvSpPr>
        <p:spPr>
          <a:xfrm>
            <a:off x="0" y="1108990"/>
            <a:ext cx="12192000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33" i="1" dirty="0">
                <a:solidFill>
                  <a:srgbClr val="FFFFFF"/>
                </a:solidFill>
                <a:latin typeface="IBM Plex Sans" panose="020B0503050203000203" pitchFamily="34" charset="77"/>
              </a:rPr>
              <a:t>A faster, more secure way to move your core business applications to any cloud</a:t>
            </a:r>
          </a:p>
          <a:p>
            <a:pPr algn="ctr"/>
            <a:r>
              <a:rPr lang="en-US" sz="2133" i="1" dirty="0">
                <a:solidFill>
                  <a:srgbClr val="FFFFFF"/>
                </a:solidFill>
                <a:latin typeface="IBM Plex Sans" panose="020B0503050203000203" pitchFamily="34" charset="77"/>
              </a:rPr>
              <a:t>through enterprise-ready containerized software solutions</a:t>
            </a:r>
            <a:endParaRPr lang="en-US" sz="2133" i="1" dirty="0">
              <a:solidFill>
                <a:srgbClr val="FFFFFF"/>
              </a:solidFill>
              <a:latin typeface="IBM Plex Sans" panose="020B050305020300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79386-EF24-7E46-88F2-3A0DAF329CE0}"/>
              </a:ext>
            </a:extLst>
          </p:cNvPr>
          <p:cNvSpPr/>
          <p:nvPr/>
        </p:nvSpPr>
        <p:spPr>
          <a:xfrm>
            <a:off x="305394" y="242624"/>
            <a:ext cx="11819842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609561">
              <a:spcBef>
                <a:spcPts val="1467"/>
              </a:spcBef>
              <a:defRPr/>
            </a:pPr>
            <a:r>
              <a:rPr lang="en-US" sz="3733" dirty="0">
                <a:solidFill>
                  <a:srgbClr val="FFFFFF"/>
                </a:solidFill>
                <a:latin typeface="IBM Plex Sans"/>
              </a:rPr>
              <a:t>Cloud Paks – Enterprise-ready cloud software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70F004-F701-2F4A-AF2A-2781096A4A0B}"/>
              </a:ext>
            </a:extLst>
          </p:cNvPr>
          <p:cNvSpPr/>
          <p:nvPr/>
        </p:nvSpPr>
        <p:spPr>
          <a:xfrm>
            <a:off x="940714" y="2123682"/>
            <a:ext cx="5917723" cy="3250618"/>
          </a:xfrm>
          <a:prstGeom prst="rect">
            <a:avLst/>
          </a:prstGeom>
          <a:ln w="76200">
            <a:solidFill>
              <a:schemeClr val="accent2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522D7F6-F61E-E84A-8F74-5DA523D75353}"/>
              </a:ext>
            </a:extLst>
          </p:cNvPr>
          <p:cNvSpPr/>
          <p:nvPr/>
        </p:nvSpPr>
        <p:spPr>
          <a:xfrm>
            <a:off x="7299158" y="2222186"/>
            <a:ext cx="4804172" cy="3031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1333"/>
              </a:spcAft>
            </a:pPr>
            <a:r>
              <a:rPr lang="en-US" sz="1733" b="1" dirty="0">
                <a:solidFill>
                  <a:srgbClr val="FFFFFF"/>
                </a:solidFill>
                <a:latin typeface="IBM Plex Sans" panose="020B0503050203000203" pitchFamily="34" charset="77"/>
              </a:rPr>
              <a:t>Complete yet simple</a:t>
            </a:r>
            <a:br>
              <a:rPr lang="en-US" sz="1733" b="1" dirty="0">
                <a:solidFill>
                  <a:srgbClr val="FFFFFF"/>
                </a:solidFill>
                <a:latin typeface="IBM Plex Sans" panose="020B0503050203000203" pitchFamily="34" charset="77"/>
              </a:rPr>
            </a:br>
            <a:r>
              <a:rPr lang="en-US" sz="1733" i="1" dirty="0">
                <a:solidFill>
                  <a:srgbClr val="FFFFFF"/>
                </a:solidFill>
                <a:latin typeface="IBM Plex Sans" panose="020B0503050203000203" pitchFamily="34" charset="77"/>
              </a:rPr>
              <a:t>Application, data and AI services,</a:t>
            </a:r>
            <a:br>
              <a:rPr lang="en-US" sz="1733" i="1" dirty="0">
                <a:solidFill>
                  <a:srgbClr val="FFFFFF"/>
                </a:solidFill>
                <a:latin typeface="IBM Plex Sans" panose="020B0503050203000203" pitchFamily="34" charset="77"/>
              </a:rPr>
            </a:br>
            <a:r>
              <a:rPr lang="en-US" sz="1733" i="1" dirty="0">
                <a:solidFill>
                  <a:srgbClr val="FFFFFF"/>
                </a:solidFill>
                <a:latin typeface="IBM Plex Sans" panose="020B0503050203000203" pitchFamily="34" charset="77"/>
              </a:rPr>
              <a:t>fully modular and easy to consume</a:t>
            </a:r>
            <a:endParaRPr lang="en-US" sz="1733" b="1" i="1" dirty="0">
              <a:solidFill>
                <a:srgbClr val="FFFFFF"/>
              </a:solidFill>
              <a:latin typeface="IBM Plex Sans" panose="020B0503050203000203" pitchFamily="34" charset="77"/>
            </a:endParaRPr>
          </a:p>
          <a:p>
            <a:pPr>
              <a:spcBef>
                <a:spcPts val="800"/>
              </a:spcBef>
              <a:spcAft>
                <a:spcPts val="1333"/>
              </a:spcAft>
            </a:pPr>
            <a:r>
              <a:rPr lang="en-US" sz="1733" b="1" dirty="0">
                <a:solidFill>
                  <a:srgbClr val="FFFFFF"/>
                </a:solidFill>
                <a:latin typeface="IBM Plex Sans" panose="020B0503050203000203" pitchFamily="34" charset="77"/>
              </a:rPr>
              <a:t>IBM certified</a:t>
            </a:r>
            <a:br>
              <a:rPr lang="en-US" sz="1733" b="1" dirty="0">
                <a:solidFill>
                  <a:srgbClr val="FFFFFF"/>
                </a:solidFill>
                <a:latin typeface="IBM Plex Sans" panose="020B0503050203000203" pitchFamily="34" charset="77"/>
              </a:rPr>
            </a:br>
            <a:r>
              <a:rPr lang="en-US" sz="1733" i="1" dirty="0">
                <a:solidFill>
                  <a:srgbClr val="FFFFFF"/>
                </a:solidFill>
                <a:latin typeface="IBM Plex Sans" panose="020B0503050203000203" pitchFamily="34" charset="77"/>
              </a:rPr>
              <a:t>Full software stack support, and ongoing security, compliance and version compatibility </a:t>
            </a:r>
          </a:p>
          <a:p>
            <a:pPr>
              <a:spcBef>
                <a:spcPts val="800"/>
              </a:spcBef>
              <a:spcAft>
                <a:spcPts val="1333"/>
              </a:spcAft>
            </a:pPr>
            <a:r>
              <a:rPr lang="en-US" sz="1733" b="1" dirty="0">
                <a:solidFill>
                  <a:srgbClr val="FFFFFF"/>
                </a:solidFill>
                <a:latin typeface="IBM Plex Sans" panose="020B0503050203000203" pitchFamily="34" charset="77"/>
              </a:rPr>
              <a:t>Run anywhere</a:t>
            </a:r>
            <a:br>
              <a:rPr lang="en-US" sz="1733" b="1" dirty="0">
                <a:solidFill>
                  <a:srgbClr val="FFFFFF"/>
                </a:solidFill>
                <a:latin typeface="IBM Plex Sans" panose="020B0503050203000203" pitchFamily="34" charset="77"/>
              </a:rPr>
            </a:br>
            <a:r>
              <a:rPr lang="en-US" sz="1733" i="1" dirty="0">
                <a:solidFill>
                  <a:srgbClr val="FFFFFF"/>
                </a:solidFill>
                <a:latin typeface="IBM Plex Sans" panose="020B0503050203000203" pitchFamily="34" charset="77"/>
              </a:rPr>
              <a:t>On-premises, on private and public clouds,</a:t>
            </a:r>
            <a:br>
              <a:rPr lang="en-US" sz="1733" i="1" dirty="0">
                <a:solidFill>
                  <a:srgbClr val="FFFFFF"/>
                </a:solidFill>
                <a:latin typeface="IBM Plex Sans" panose="020B0503050203000203" pitchFamily="34" charset="77"/>
              </a:rPr>
            </a:br>
            <a:r>
              <a:rPr lang="en-US" sz="1733" i="1" dirty="0">
                <a:solidFill>
                  <a:srgbClr val="FFFFFF"/>
                </a:solidFill>
                <a:latin typeface="IBM Plex Sans" panose="020B0503050203000203" pitchFamily="34" charset="77"/>
              </a:rPr>
              <a:t>and in pre-integrated systems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4A3646-19C6-1A40-9088-A8A99C40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86" y="2855439"/>
            <a:ext cx="529340" cy="52680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5F8522C-4F52-BD42-AB79-FE0902F0D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601" y="2473170"/>
            <a:ext cx="529340" cy="5268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BCC7F0-B6B4-7C4E-8264-D7C34E5A2525}"/>
              </a:ext>
            </a:extLst>
          </p:cNvPr>
          <p:cNvSpPr/>
          <p:nvPr/>
        </p:nvSpPr>
        <p:spPr>
          <a:xfrm>
            <a:off x="929733" y="2464700"/>
            <a:ext cx="5180058" cy="10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584" algn="ctr">
              <a:tabLst>
                <a:tab pos="376742" algn="l"/>
              </a:tabLst>
            </a:pPr>
            <a:r>
              <a:rPr lang="en-US" sz="2000" b="1" dirty="0">
                <a:solidFill>
                  <a:srgbClr val="000000"/>
                </a:solidFill>
                <a:latin typeface="IBM Plex Sans"/>
              </a:rPr>
              <a:t>IBM containerized software</a:t>
            </a:r>
          </a:p>
          <a:p>
            <a:pPr marL="10584" algn="ctr">
              <a:tabLst>
                <a:tab pos="376742" algn="l"/>
              </a:tabLst>
            </a:pPr>
            <a:r>
              <a:rPr lang="en-US" sz="1333" dirty="0">
                <a:solidFill>
                  <a:srgbClr val="000000"/>
                </a:solidFill>
                <a:latin typeface="IBM Plex Sans"/>
              </a:rPr>
              <a:t>Packaged with Open Source components,</a:t>
            </a:r>
            <a:br>
              <a:rPr lang="en-US" sz="1333" dirty="0">
                <a:solidFill>
                  <a:srgbClr val="000000"/>
                </a:solidFill>
                <a:latin typeface="IBM Plex Sans"/>
              </a:rPr>
            </a:br>
            <a:r>
              <a:rPr lang="en-US" sz="1333" dirty="0">
                <a:solidFill>
                  <a:srgbClr val="000000"/>
                </a:solidFill>
                <a:latin typeface="IBM Plex Sans"/>
              </a:rPr>
              <a:t>pre-integrated with the common operational services,</a:t>
            </a:r>
            <a:br>
              <a:rPr lang="en-US" sz="1333" dirty="0">
                <a:solidFill>
                  <a:srgbClr val="000000"/>
                </a:solidFill>
                <a:latin typeface="IBM Plex Sans"/>
              </a:rPr>
            </a:br>
            <a:r>
              <a:rPr lang="en-US" sz="1333" dirty="0">
                <a:solidFill>
                  <a:srgbClr val="000000"/>
                </a:solidFill>
                <a:latin typeface="IBM Plex Sans"/>
              </a:rPr>
              <a:t>and secure by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C2189F-CAB8-B140-A85B-77547B875677}"/>
              </a:ext>
            </a:extLst>
          </p:cNvPr>
          <p:cNvSpPr/>
          <p:nvPr/>
        </p:nvSpPr>
        <p:spPr>
          <a:xfrm>
            <a:off x="915944" y="3985276"/>
            <a:ext cx="5180058" cy="111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41">
              <a:defRPr/>
            </a:pPr>
            <a:r>
              <a:rPr lang="en-US" sz="2000" b="1" dirty="0">
                <a:solidFill>
                  <a:srgbClr val="FFFFFF"/>
                </a:solidFill>
                <a:latin typeface="IBM Plex Sans"/>
              </a:rPr>
              <a:t>Container platform</a:t>
            </a:r>
            <a:br>
              <a:rPr lang="en-US" sz="2000" b="1" dirty="0">
                <a:solidFill>
                  <a:srgbClr val="FFFFFF"/>
                </a:solidFill>
                <a:latin typeface="IBM Plex Sans"/>
              </a:rPr>
            </a:br>
            <a:r>
              <a:rPr lang="en-US" sz="2000" b="1" dirty="0">
                <a:solidFill>
                  <a:srgbClr val="FFFFFF"/>
                </a:solidFill>
                <a:latin typeface="IBM Plex Sans"/>
              </a:rPr>
              <a:t>and operational services</a:t>
            </a:r>
            <a:br>
              <a:rPr lang="en-US" sz="4266" b="1" dirty="0">
                <a:solidFill>
                  <a:srgbClr val="FFFFFF"/>
                </a:solidFill>
                <a:latin typeface="IBM Plex Sans"/>
              </a:rPr>
            </a:br>
            <a:r>
              <a:rPr lang="en-US" sz="1333" dirty="0">
                <a:solidFill>
                  <a:srgbClr val="FFFFFF"/>
                </a:solidFill>
                <a:latin typeface="IBM Plex Sans"/>
              </a:rPr>
              <a:t>Logging, monitoring, security,</a:t>
            </a:r>
            <a:br>
              <a:rPr lang="en-US" sz="1333" dirty="0">
                <a:solidFill>
                  <a:srgbClr val="FFFFFF"/>
                </a:solidFill>
                <a:latin typeface="IBM Plex Sans"/>
              </a:rPr>
            </a:br>
            <a:r>
              <a:rPr lang="en-US" sz="1333" dirty="0">
                <a:solidFill>
                  <a:srgbClr val="FFFFFF"/>
                </a:solidFill>
                <a:latin typeface="IBM Plex Sans"/>
              </a:rPr>
              <a:t>identity access management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7893C11-2A2A-9B43-A532-BB93B8923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912" y="4282707"/>
            <a:ext cx="1454009" cy="5431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87E3ED-AF7F-4F4E-A334-4D95A09A1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98" y="5448621"/>
            <a:ext cx="5917723" cy="82656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52A74-2597-5F40-B4DE-3A317636E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IBM Plex Sans"/>
              </a:rPr>
              <a:t>IBM Cloud / November 2019 / © 2019 IBM Corporation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A61C49-187A-D743-99B3-F85BB4704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6275184"/>
            <a:ext cx="11239500" cy="56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lide Number Placeholder 1">
            <a:extLst>
              <a:ext uri="{FF2B5EF4-FFF2-40B4-BE49-F238E27FC236}">
                <a16:creationId xmlns:a16="http://schemas.microsoft.com/office/drawing/2014/main" id="{ADC6B06C-0DCB-C14B-B310-B8F30A594A04}"/>
              </a:ext>
            </a:extLst>
          </p:cNvPr>
          <p:cNvSpPr txBox="1">
            <a:spLocks/>
          </p:cNvSpPr>
          <p:nvPr/>
        </p:nvSpPr>
        <p:spPr>
          <a:xfrm>
            <a:off x="9282276" y="6561724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 baseline="0">
                <a:solidFill>
                  <a:schemeClr val="bg2"/>
                </a:solidFill>
                <a:latin typeface="+mn-lt"/>
                <a:ea typeface="IBM Plex Sans" panose="020B0503050203000203" pitchFamily="34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2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2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305396" y="242624"/>
            <a:ext cx="11742321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Arial" pitchFamily="34" charset="0"/>
              </a:rPr>
              <a:t>Cloud Paks – Pre-integrated for cloud use cases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42B48B-3394-3048-A551-35E5D68D53BC}"/>
              </a:ext>
            </a:extLst>
          </p:cNvPr>
          <p:cNvSpPr/>
          <p:nvPr/>
        </p:nvSpPr>
        <p:spPr>
          <a:xfrm>
            <a:off x="449085" y="1108989"/>
            <a:ext cx="1174291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Arial" pitchFamily="34" charset="0"/>
              </a:rPr>
              <a:t>Today, IBM offers clients </a:t>
            </a:r>
            <a:r>
              <a:rPr kumimoji="0" lang="en-US" sz="2133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Arial" pitchFamily="34" charset="0"/>
              </a:rPr>
              <a:t>the first six Cloud Paks…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51EA7E-2053-D044-8DEA-8823E257B45B}"/>
              </a:ext>
            </a:extLst>
          </p:cNvPr>
          <p:cNvGrpSpPr/>
          <p:nvPr/>
        </p:nvGrpSpPr>
        <p:grpSpPr>
          <a:xfrm>
            <a:off x="10195833" y="1700642"/>
            <a:ext cx="1879927" cy="3594420"/>
            <a:chOff x="7536266" y="1287465"/>
            <a:chExt cx="1409945" cy="2695815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2250F87-1323-9B41-8880-41367D100349}"/>
                </a:ext>
              </a:extLst>
            </p:cNvPr>
            <p:cNvSpPr/>
            <p:nvPr/>
          </p:nvSpPr>
          <p:spPr>
            <a:xfrm>
              <a:off x="7536266" y="1287465"/>
              <a:ext cx="1409945" cy="269581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/>
                </a:rPr>
              </a:b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/>
                </a:rPr>
                <a:t>Cloud Pak for Security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E370A88-EFDE-9A41-8BCB-9C75F793D692}"/>
                </a:ext>
              </a:extLst>
            </p:cNvPr>
            <p:cNvSpPr/>
            <p:nvPr/>
          </p:nvSpPr>
          <p:spPr>
            <a:xfrm>
              <a:off x="7580495" y="1943074"/>
              <a:ext cx="1312669" cy="13614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Arial" pitchFamily="34" charset="0"/>
              </a:endParaRPr>
            </a:p>
          </p:txBody>
        </p: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9FC7C557-74CA-474F-83EC-EA19B36D8357}"/>
                </a:ext>
              </a:extLst>
            </p:cNvPr>
            <p:cNvGrpSpPr/>
            <p:nvPr/>
          </p:nvGrpSpPr>
          <p:grpSpPr>
            <a:xfrm>
              <a:off x="7583850" y="3398437"/>
              <a:ext cx="1246236" cy="394602"/>
              <a:chOff x="205522" y="3526080"/>
              <a:chExt cx="1246236" cy="394602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4EBC2E74-B7EC-9A44-A366-80DD981FDE73}"/>
                  </a:ext>
                </a:extLst>
              </p:cNvPr>
              <p:cNvSpPr/>
              <p:nvPr/>
            </p:nvSpPr>
            <p:spPr>
              <a:xfrm>
                <a:off x="205522" y="3526080"/>
                <a:ext cx="1246236" cy="3946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0584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76739" algn="l"/>
                  </a:tabLst>
                  <a:defRPr/>
                </a:pPr>
                <a:r>
                  <a:rPr kumimoji="0" lang="en-US" sz="10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/>
                    <a:ea typeface="+mn-ea"/>
                    <a:cs typeface="Arial" pitchFamily="34" charset="0"/>
                  </a:rPr>
                  <a:t>   Container</a:t>
                </a:r>
                <a:br>
                  <a:rPr kumimoji="0" lang="en-US" sz="10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/>
                    <a:ea typeface="+mn-ea"/>
                    <a:cs typeface="Arial" pitchFamily="34" charset="0"/>
                  </a:rPr>
                </a:br>
                <a:r>
                  <a:rPr kumimoji="0" lang="en-US" sz="10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/>
                    <a:ea typeface="+mn-ea"/>
                    <a:cs typeface="Arial" pitchFamily="34" charset="0"/>
                  </a:rPr>
                  <a:t>   platform and</a:t>
                </a:r>
                <a:br>
                  <a:rPr kumimoji="0" lang="en-US" sz="10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/>
                    <a:ea typeface="+mn-ea"/>
                    <a:cs typeface="Arial" pitchFamily="34" charset="0"/>
                  </a:rPr>
                </a:br>
                <a:r>
                  <a:rPr kumimoji="0" lang="en-US" sz="10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/>
                    <a:ea typeface="+mn-ea"/>
                    <a:cs typeface="Arial" pitchFamily="34" charset="0"/>
                  </a:rPr>
                  <a:t>   operational services</a:t>
                </a:r>
              </a:p>
            </p:txBody>
          </p:sp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5D97A07D-3750-4541-B409-2A71D984A5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5713" y="3532888"/>
                <a:ext cx="555131" cy="222532"/>
              </a:xfrm>
              <a:prstGeom prst="rect">
                <a:avLst/>
              </a:prstGeom>
            </p:spPr>
          </p:pic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86D5B2A-8D11-F44D-A91C-6A125FE62F11}"/>
              </a:ext>
            </a:extLst>
          </p:cNvPr>
          <p:cNvGrpSpPr/>
          <p:nvPr/>
        </p:nvGrpSpPr>
        <p:grpSpPr>
          <a:xfrm>
            <a:off x="148170" y="1700642"/>
            <a:ext cx="1879927" cy="3594420"/>
            <a:chOff x="5963453" y="1293747"/>
            <a:chExt cx="1409945" cy="2695815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694B6ED8-85F4-0C4A-94D9-980B0A20C087}"/>
                </a:ext>
              </a:extLst>
            </p:cNvPr>
            <p:cNvSpPr/>
            <p:nvPr/>
          </p:nvSpPr>
          <p:spPr>
            <a:xfrm>
              <a:off x="5963453" y="1293747"/>
              <a:ext cx="1409945" cy="269581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/>
                </a:rPr>
              </a:br>
              <a:r>
                <a:rPr kumimoji="0" lang="en-US" sz="1467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/>
                </a:rPr>
                <a:t>Cloud Pak for Applications</a:t>
              </a: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F54AC301-CC3F-2848-817F-4896F4F85AE4}"/>
                </a:ext>
              </a:extLst>
            </p:cNvPr>
            <p:cNvSpPr/>
            <p:nvPr/>
          </p:nvSpPr>
          <p:spPr>
            <a:xfrm>
              <a:off x="6007682" y="1949356"/>
              <a:ext cx="1312669" cy="13614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Arial" pitchFamily="34" charset="0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3E984BD8-A866-714A-A216-0308B512E751}"/>
                </a:ext>
              </a:extLst>
            </p:cNvPr>
            <p:cNvSpPr txBox="1"/>
            <p:nvPr/>
          </p:nvSpPr>
          <p:spPr>
            <a:xfrm>
              <a:off x="6014452" y="2414971"/>
              <a:ext cx="641159" cy="215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Developer &amp; DevOps Tools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DC06761-0806-DB46-ABB2-6D3177501410}"/>
                </a:ext>
              </a:extLst>
            </p:cNvPr>
            <p:cNvSpPr txBox="1"/>
            <p:nvPr/>
          </p:nvSpPr>
          <p:spPr>
            <a:xfrm>
              <a:off x="6665099" y="2424072"/>
              <a:ext cx="641159" cy="215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Modernization</a:t>
              </a:r>
            </a:p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Toolkit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8483E76D-2D49-E746-84BA-0CAEC7285F52}"/>
                </a:ext>
              </a:extLst>
            </p:cNvPr>
            <p:cNvSpPr txBox="1"/>
            <p:nvPr/>
          </p:nvSpPr>
          <p:spPr>
            <a:xfrm>
              <a:off x="6098676" y="3116089"/>
              <a:ext cx="1158596" cy="107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Frameworks and Runtimes</a:t>
              </a:r>
            </a:p>
          </p:txBody>
        </p:sp>
        <p:pic>
          <p:nvPicPr>
            <p:cNvPr id="235" name="Picture 234">
              <a:extLst>
                <a:ext uri="{FF2B5EF4-FFF2-40B4-BE49-F238E27FC236}">
                  <a16:creationId xmlns:a16="http://schemas.microsoft.com/office/drawing/2014/main" id="{AA2A590E-3158-D745-9038-21021C506CD7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208776" y="2116988"/>
              <a:ext cx="281324" cy="283387"/>
            </a:xfrm>
            <a:prstGeom prst="rect">
              <a:avLst/>
            </a:prstGeom>
          </p:spPr>
        </p:pic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70AAA90D-9BBD-EB4D-94B6-ACA9FEDD2AEA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41829" y="2114004"/>
              <a:ext cx="288826" cy="290944"/>
            </a:xfrm>
            <a:prstGeom prst="rect">
              <a:avLst/>
            </a:prstGeom>
          </p:spPr>
        </p:pic>
        <p:pic>
          <p:nvPicPr>
            <p:cNvPr id="237" name="Picture 236">
              <a:extLst>
                <a:ext uri="{FF2B5EF4-FFF2-40B4-BE49-F238E27FC236}">
                  <a16:creationId xmlns:a16="http://schemas.microsoft.com/office/drawing/2014/main" id="{230E4A48-A503-404F-A506-D01FB6EFF766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9241" y="2821211"/>
              <a:ext cx="252738" cy="254591"/>
            </a:xfrm>
            <a:prstGeom prst="rect">
              <a:avLst/>
            </a:prstGeom>
          </p:spPr>
        </p:pic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66ED986-AC39-4640-834F-99D946974D78}"/>
                </a:ext>
              </a:extLst>
            </p:cNvPr>
            <p:cNvGrpSpPr/>
            <p:nvPr/>
          </p:nvGrpSpPr>
          <p:grpSpPr>
            <a:xfrm>
              <a:off x="6011037" y="3404719"/>
              <a:ext cx="1246236" cy="394602"/>
              <a:chOff x="205522" y="3526080"/>
              <a:chExt cx="1246236" cy="394602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69459F4E-64FD-A64B-94FB-9D9CB0BE10B9}"/>
                  </a:ext>
                </a:extLst>
              </p:cNvPr>
              <p:cNvSpPr/>
              <p:nvPr/>
            </p:nvSpPr>
            <p:spPr>
              <a:xfrm>
                <a:off x="205522" y="3526080"/>
                <a:ext cx="1246236" cy="39460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10584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76739" algn="l"/>
                  </a:tabLst>
                  <a:defRPr/>
                </a:pPr>
                <a:r>
                  <a:rPr kumimoji="0" lang="en-US" sz="10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/>
                    <a:ea typeface="+mn-ea"/>
                    <a:cs typeface="Arial" pitchFamily="34" charset="0"/>
                  </a:rPr>
                  <a:t>   Container</a:t>
                </a:r>
                <a:br>
                  <a:rPr kumimoji="0" lang="en-US" sz="10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/>
                    <a:ea typeface="+mn-ea"/>
                    <a:cs typeface="Arial" pitchFamily="34" charset="0"/>
                  </a:rPr>
                </a:br>
                <a:r>
                  <a:rPr kumimoji="0" lang="en-US" sz="10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/>
                    <a:ea typeface="+mn-ea"/>
                    <a:cs typeface="Arial" pitchFamily="34" charset="0"/>
                  </a:rPr>
                  <a:t>   platform and</a:t>
                </a:r>
                <a:br>
                  <a:rPr kumimoji="0" lang="en-US" sz="10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/>
                    <a:ea typeface="+mn-ea"/>
                    <a:cs typeface="Arial" pitchFamily="34" charset="0"/>
                  </a:rPr>
                </a:br>
                <a:r>
                  <a:rPr kumimoji="0" lang="en-US" sz="10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/>
                    <a:ea typeface="+mn-ea"/>
                    <a:cs typeface="Arial" pitchFamily="34" charset="0"/>
                  </a:rPr>
                  <a:t>   operational services</a:t>
                </a:r>
              </a:p>
            </p:txBody>
          </p:sp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EF1DF031-F82A-0744-8D0A-ABE180ED57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65713" y="3532888"/>
                <a:ext cx="555131" cy="222532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0335806-3364-8048-83B3-BA8594132EF9}"/>
              </a:ext>
            </a:extLst>
          </p:cNvPr>
          <p:cNvGrpSpPr/>
          <p:nvPr/>
        </p:nvGrpSpPr>
        <p:grpSpPr>
          <a:xfrm>
            <a:off x="2169941" y="1700642"/>
            <a:ext cx="1879927" cy="3594420"/>
            <a:chOff x="1627454" y="1275480"/>
            <a:chExt cx="1409945" cy="2695815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878C8F28-F8F8-234A-B28E-FB8CB5F1ADA9}"/>
                </a:ext>
              </a:extLst>
            </p:cNvPr>
            <p:cNvGrpSpPr/>
            <p:nvPr/>
          </p:nvGrpSpPr>
          <p:grpSpPr>
            <a:xfrm>
              <a:off x="1627454" y="1275480"/>
              <a:ext cx="1409945" cy="2695815"/>
              <a:chOff x="5963453" y="1293747"/>
              <a:chExt cx="1409945" cy="2695815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48FFD234-1732-4C49-B1FF-B7627BE66A51}"/>
                  </a:ext>
                </a:extLst>
              </p:cNvPr>
              <p:cNvSpPr/>
              <p:nvPr/>
            </p:nvSpPr>
            <p:spPr>
              <a:xfrm>
                <a:off x="5963453" y="1293747"/>
                <a:ext cx="1409945" cy="269581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3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 panose="020B0503050203000203" pitchFamily="34" charset="77"/>
                    <a:ea typeface="+mn-ea"/>
                    <a:cs typeface="Arial"/>
                  </a:rPr>
                </a:br>
                <a:r>
                  <a:rPr kumimoji="0" lang="en-US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 panose="020B0503050203000203" pitchFamily="34" charset="77"/>
                    <a:ea typeface="+mn-ea"/>
                    <a:cs typeface="Arial"/>
                  </a:rPr>
                  <a:t>Cloud Pak for </a:t>
                </a:r>
              </a:p>
              <a:p>
                <a:pPr marL="0" marR="0" lvl="0" indent="0" algn="ctr" defTabSz="9143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 panose="020B0503050203000203" pitchFamily="34" charset="77"/>
                    <a:ea typeface="+mn-ea"/>
                    <a:cs typeface="Arial"/>
                  </a:rPr>
                  <a:t>Data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9A8FC81-69E2-1144-B88F-BA92FFF3706D}"/>
                  </a:ext>
                </a:extLst>
              </p:cNvPr>
              <p:cNvSpPr/>
              <p:nvPr/>
            </p:nvSpPr>
            <p:spPr>
              <a:xfrm>
                <a:off x="6007682" y="1949356"/>
                <a:ext cx="1312669" cy="13614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6D71B986-7633-CF49-8D80-476BB47981F3}"/>
                  </a:ext>
                </a:extLst>
              </p:cNvPr>
              <p:cNvGrpSpPr/>
              <p:nvPr/>
            </p:nvGrpSpPr>
            <p:grpSpPr>
              <a:xfrm>
                <a:off x="6011037" y="3404719"/>
                <a:ext cx="1246236" cy="394602"/>
                <a:chOff x="205522" y="3526080"/>
                <a:chExt cx="1246236" cy="394602"/>
              </a:xfrm>
            </p:grpSpPr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FCA373CD-5125-9747-9076-950F55FDB7AB}"/>
                    </a:ext>
                  </a:extLst>
                </p:cNvPr>
                <p:cNvSpPr/>
                <p:nvPr/>
              </p:nvSpPr>
              <p:spPr>
                <a:xfrm>
                  <a:off x="205522" y="3526080"/>
                  <a:ext cx="1246236" cy="3946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0584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376739" algn="l"/>
                    </a:tabLst>
                    <a:defRPr/>
                  </a:pP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Container</a:t>
                  </a:r>
                  <a:b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</a:b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platform and</a:t>
                  </a:r>
                  <a:b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</a:b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operational services</a:t>
                  </a:r>
                </a:p>
              </p:txBody>
            </p:sp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33DFFBC1-08B4-9C44-8EC0-456C6F425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65713" y="3532888"/>
                  <a:ext cx="555131" cy="222532"/>
                </a:xfrm>
                <a:prstGeom prst="rect">
                  <a:avLst/>
                </a:prstGeom>
              </p:spPr>
            </p:pic>
          </p:grpSp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4DB63A2-05B7-2C4D-A618-626336B27B5E}"/>
                </a:ext>
              </a:extLst>
            </p:cNvPr>
            <p:cNvSpPr txBox="1"/>
            <p:nvPr/>
          </p:nvSpPr>
          <p:spPr>
            <a:xfrm>
              <a:off x="1670404" y="2445863"/>
              <a:ext cx="641159" cy="1076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Organize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07B99AC-4936-2C4C-8084-BD3235079E5F}"/>
                </a:ext>
              </a:extLst>
            </p:cNvPr>
            <p:cNvSpPr txBox="1"/>
            <p:nvPr/>
          </p:nvSpPr>
          <p:spPr>
            <a:xfrm>
              <a:off x="2321051" y="2454963"/>
              <a:ext cx="641159" cy="1076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Analyze</a:t>
              </a: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2130B023-A2A7-7E44-ADDC-764049442162}"/>
                </a:ext>
              </a:extLst>
            </p:cNvPr>
            <p:cNvSpPr txBox="1"/>
            <p:nvPr/>
          </p:nvSpPr>
          <p:spPr>
            <a:xfrm>
              <a:off x="1777537" y="3088630"/>
              <a:ext cx="1070868" cy="1076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Collect</a:t>
              </a:r>
            </a:p>
          </p:txBody>
        </p:sp>
        <p:pic>
          <p:nvPicPr>
            <p:cNvPr id="244" name="Picture 243">
              <a:extLst>
                <a:ext uri="{FF2B5EF4-FFF2-40B4-BE49-F238E27FC236}">
                  <a16:creationId xmlns:a16="http://schemas.microsoft.com/office/drawing/2014/main" id="{03A3407B-754B-3748-BEEF-E6B619D45993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6564" y="2089044"/>
              <a:ext cx="383166" cy="357335"/>
            </a:xfrm>
            <a:prstGeom prst="rect">
              <a:avLst/>
            </a:prstGeom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749E9A2F-CA28-9A41-AB44-0344FA520BCB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6101" y="2089045"/>
              <a:ext cx="280207" cy="307258"/>
            </a:xfrm>
            <a:prstGeom prst="rect">
              <a:avLst/>
            </a:prstGeom>
          </p:spPr>
        </p:pic>
        <p:pic>
          <p:nvPicPr>
            <p:cNvPr id="246" name="Picture 245">
              <a:extLst>
                <a:ext uri="{FF2B5EF4-FFF2-40B4-BE49-F238E27FC236}">
                  <a16:creationId xmlns:a16="http://schemas.microsoft.com/office/drawing/2014/main" id="{A94D60D4-1451-4D4F-B7FF-766A7CE7D820}"/>
                </a:ext>
              </a:extLst>
            </p:cNvPr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24765" y="2747526"/>
              <a:ext cx="388620" cy="38862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917959-A996-8441-A315-7A13AC12D3E4}"/>
              </a:ext>
            </a:extLst>
          </p:cNvPr>
          <p:cNvGrpSpPr/>
          <p:nvPr/>
        </p:nvGrpSpPr>
        <p:grpSpPr>
          <a:xfrm>
            <a:off x="4173799" y="1700642"/>
            <a:ext cx="1879927" cy="3594420"/>
            <a:chOff x="3130348" y="1275480"/>
            <a:chExt cx="1409945" cy="2695815"/>
          </a:xfrm>
        </p:grpSpPr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F6259912-B9C3-D747-8E87-EC74C075717B}"/>
                </a:ext>
              </a:extLst>
            </p:cNvPr>
            <p:cNvGrpSpPr/>
            <p:nvPr/>
          </p:nvGrpSpPr>
          <p:grpSpPr>
            <a:xfrm>
              <a:off x="3130348" y="1275480"/>
              <a:ext cx="1409945" cy="2695815"/>
              <a:chOff x="5963453" y="1293747"/>
              <a:chExt cx="1409945" cy="2695815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BFAD793-CF0C-D44D-AB76-B5938B7462D7}"/>
                  </a:ext>
                </a:extLst>
              </p:cNvPr>
              <p:cNvSpPr/>
              <p:nvPr/>
            </p:nvSpPr>
            <p:spPr>
              <a:xfrm>
                <a:off x="5963453" y="1293747"/>
                <a:ext cx="1409945" cy="269581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3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 panose="020B0503050203000203" pitchFamily="34" charset="77"/>
                    <a:ea typeface="+mn-ea"/>
                    <a:cs typeface="Arial"/>
                  </a:rPr>
                </a:br>
                <a:r>
                  <a:rPr kumimoji="0" lang="en-US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 panose="020B0503050203000203" pitchFamily="34" charset="77"/>
                    <a:ea typeface="+mn-ea"/>
                    <a:cs typeface="Arial"/>
                  </a:rPr>
                  <a:t>Cloud Pak for Integration</a:t>
                </a: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A6533CE5-A5E6-8847-A38D-602385DB48CF}"/>
                  </a:ext>
                </a:extLst>
              </p:cNvPr>
              <p:cNvSpPr/>
              <p:nvPr/>
            </p:nvSpPr>
            <p:spPr>
              <a:xfrm>
                <a:off x="6007682" y="1949356"/>
                <a:ext cx="1312669" cy="13614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97ED0CF7-C287-6A45-B5CC-4070931D1E18}"/>
                  </a:ext>
                </a:extLst>
              </p:cNvPr>
              <p:cNvGrpSpPr/>
              <p:nvPr/>
            </p:nvGrpSpPr>
            <p:grpSpPr>
              <a:xfrm>
                <a:off x="6011037" y="3404719"/>
                <a:ext cx="1246236" cy="394602"/>
                <a:chOff x="205522" y="3526080"/>
                <a:chExt cx="1246236" cy="394602"/>
              </a:xfrm>
            </p:grpSpPr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355F25A4-0A2B-064A-AD7F-3F67A31AF015}"/>
                    </a:ext>
                  </a:extLst>
                </p:cNvPr>
                <p:cNvSpPr/>
                <p:nvPr/>
              </p:nvSpPr>
              <p:spPr>
                <a:xfrm>
                  <a:off x="205522" y="3526080"/>
                  <a:ext cx="1246236" cy="3946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0584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376739" algn="l"/>
                    </a:tabLst>
                    <a:defRPr/>
                  </a:pP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Container</a:t>
                  </a:r>
                  <a:b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</a:b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platform and</a:t>
                  </a:r>
                  <a:b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</a:b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operational services</a:t>
                  </a:r>
                </a:p>
              </p:txBody>
            </p:sp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A1AF55B6-204A-A644-A4E0-50EB40E5CB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65713" y="3532888"/>
                  <a:ext cx="555131" cy="222532"/>
                </a:xfrm>
                <a:prstGeom prst="rect">
                  <a:avLst/>
                </a:prstGeom>
              </p:spPr>
            </p:pic>
          </p:grpSp>
        </p:grp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D5B81D93-149B-6A4B-ADFD-5E179AFDD22D}"/>
                </a:ext>
              </a:extLst>
            </p:cNvPr>
            <p:cNvSpPr txBox="1"/>
            <p:nvPr/>
          </p:nvSpPr>
          <p:spPr>
            <a:xfrm>
              <a:off x="3222130" y="2403180"/>
              <a:ext cx="510482" cy="215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API Lifecycle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76288D34-E62F-2F49-BD78-3A32212A43D9}"/>
                </a:ext>
              </a:extLst>
            </p:cNvPr>
            <p:cNvSpPr txBox="1"/>
            <p:nvPr/>
          </p:nvSpPr>
          <p:spPr>
            <a:xfrm>
              <a:off x="3986268" y="2418892"/>
              <a:ext cx="446036" cy="2153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Messaging </a:t>
              </a: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and Events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065B673-4A0C-884D-9452-AC7D6AAED852}"/>
                </a:ext>
              </a:extLst>
            </p:cNvPr>
            <p:cNvSpPr txBox="1"/>
            <p:nvPr/>
          </p:nvSpPr>
          <p:spPr>
            <a:xfrm>
              <a:off x="3326919" y="3091704"/>
              <a:ext cx="1082506" cy="107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App and Data Integration </a:t>
              </a:r>
            </a:p>
          </p:txBody>
        </p:sp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7C273249-742F-1145-ADBF-4E23DB12D677}"/>
                </a:ext>
              </a:extLst>
            </p:cNvPr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1992" y="2046026"/>
              <a:ext cx="273743" cy="396758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8A91A9A8-CFC3-1547-9490-58A027A1D506}"/>
                </a:ext>
              </a:extLst>
            </p:cNvPr>
            <p:cNvPicPr>
              <a:picLocks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90836" y="2050579"/>
              <a:ext cx="364999" cy="368313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DE567E04-5AE6-5545-B6CF-CC770D45E9CD}"/>
                </a:ext>
              </a:extLst>
            </p:cNvPr>
            <p:cNvPicPr>
              <a:picLocks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6026" y="2717452"/>
              <a:ext cx="295141" cy="34848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6C97276-767F-694A-935E-9F457DB0428C}"/>
              </a:ext>
            </a:extLst>
          </p:cNvPr>
          <p:cNvGrpSpPr/>
          <p:nvPr/>
        </p:nvGrpSpPr>
        <p:grpSpPr>
          <a:xfrm>
            <a:off x="6199017" y="1700642"/>
            <a:ext cx="1879927" cy="3594420"/>
            <a:chOff x="4649261" y="1275480"/>
            <a:chExt cx="1409945" cy="2695815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A2158D31-0F90-D541-9913-1C975CE9B9EE}"/>
                </a:ext>
              </a:extLst>
            </p:cNvPr>
            <p:cNvGrpSpPr/>
            <p:nvPr/>
          </p:nvGrpSpPr>
          <p:grpSpPr>
            <a:xfrm>
              <a:off x="4649261" y="1275480"/>
              <a:ext cx="1409945" cy="2695815"/>
              <a:chOff x="5963453" y="1293747"/>
              <a:chExt cx="1409945" cy="2695815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4A8E16E-E8D3-484C-8C0B-0C02F9369A08}"/>
                  </a:ext>
                </a:extLst>
              </p:cNvPr>
              <p:cNvSpPr/>
              <p:nvPr/>
            </p:nvSpPr>
            <p:spPr>
              <a:xfrm>
                <a:off x="5963453" y="1293747"/>
                <a:ext cx="1409945" cy="269581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3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 panose="020B0503050203000203" pitchFamily="34" charset="77"/>
                    <a:ea typeface="+mn-ea"/>
                    <a:cs typeface="Arial"/>
                  </a:rPr>
                </a:br>
                <a:r>
                  <a:rPr kumimoji="0" lang="en-US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 panose="020B0503050203000203" pitchFamily="34" charset="77"/>
                    <a:ea typeface="+mn-ea"/>
                    <a:cs typeface="Arial"/>
                  </a:rPr>
                  <a:t>Cloud Pak for Automation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8CA668F3-8EEF-B64C-A80E-8DA8A92A607E}"/>
                  </a:ext>
                </a:extLst>
              </p:cNvPr>
              <p:cNvSpPr/>
              <p:nvPr/>
            </p:nvSpPr>
            <p:spPr>
              <a:xfrm>
                <a:off x="6007682" y="1949356"/>
                <a:ext cx="1312669" cy="13614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57CB5FD-B741-E948-8634-35BB54D7C707}"/>
                  </a:ext>
                </a:extLst>
              </p:cNvPr>
              <p:cNvGrpSpPr/>
              <p:nvPr/>
            </p:nvGrpSpPr>
            <p:grpSpPr>
              <a:xfrm>
                <a:off x="6011037" y="3404719"/>
                <a:ext cx="1246236" cy="394602"/>
                <a:chOff x="205522" y="3526080"/>
                <a:chExt cx="1246236" cy="394602"/>
              </a:xfrm>
            </p:grpSpPr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4E42FEC6-08DF-D84B-89E9-F36FF4AEF250}"/>
                    </a:ext>
                  </a:extLst>
                </p:cNvPr>
                <p:cNvSpPr/>
                <p:nvPr/>
              </p:nvSpPr>
              <p:spPr>
                <a:xfrm>
                  <a:off x="205522" y="3526080"/>
                  <a:ext cx="1246236" cy="3946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0584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376739" algn="l"/>
                    </a:tabLst>
                    <a:defRPr/>
                  </a:pP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Container</a:t>
                  </a:r>
                  <a:b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</a:b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platform and</a:t>
                  </a:r>
                  <a:b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</a:b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operational services</a:t>
                  </a:r>
                </a:p>
              </p:txBody>
            </p:sp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1EEA29A2-A7E2-D24F-BDD1-5C82CCEF02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65713" y="3532888"/>
                  <a:ext cx="555131" cy="222532"/>
                </a:xfrm>
                <a:prstGeom prst="rect">
                  <a:avLst/>
                </a:prstGeom>
              </p:spPr>
            </p:pic>
          </p:grpSp>
        </p:grp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0C9A6B5D-3C56-674A-9959-E3D6FDACC551}"/>
                </a:ext>
              </a:extLst>
            </p:cNvPr>
            <p:cNvSpPr txBox="1"/>
            <p:nvPr/>
          </p:nvSpPr>
          <p:spPr>
            <a:xfrm>
              <a:off x="4924074" y="3082006"/>
              <a:ext cx="964206" cy="1076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Workflow and Decisions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93599BDE-5D9B-4343-AB20-B03642460AAB}"/>
                </a:ext>
              </a:extLst>
            </p:cNvPr>
            <p:cNvSpPr txBox="1"/>
            <p:nvPr/>
          </p:nvSpPr>
          <p:spPr>
            <a:xfrm>
              <a:off x="5399992" y="2433089"/>
              <a:ext cx="590595" cy="215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Operational </a:t>
              </a:r>
            </a:p>
            <a:p>
              <a:pPr marL="0" marR="0" lvl="0" indent="0" algn="ctr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Intelligence</a:t>
              </a:r>
            </a:p>
          </p:txBody>
        </p:sp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744E4D0A-147B-B246-B43F-4895A59C64F2}"/>
                </a:ext>
              </a:extLst>
            </p:cNvPr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3048" y="2682441"/>
              <a:ext cx="421184" cy="438614"/>
            </a:xfrm>
            <a:prstGeom prst="rect">
              <a:avLst/>
            </a:prstGeom>
          </p:spPr>
        </p:pic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47001732-D4A9-264D-AFEE-9E57F17E8026}"/>
                </a:ext>
              </a:extLst>
            </p:cNvPr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35880" y="2110308"/>
              <a:ext cx="284801" cy="296586"/>
            </a:xfrm>
            <a:prstGeom prst="rect">
              <a:avLst/>
            </a:prstGeom>
          </p:spPr>
        </p:pic>
        <p:pic>
          <p:nvPicPr>
            <p:cNvPr id="257" name="Picture 256">
              <a:extLst>
                <a:ext uri="{FF2B5EF4-FFF2-40B4-BE49-F238E27FC236}">
                  <a16:creationId xmlns:a16="http://schemas.microsoft.com/office/drawing/2014/main" id="{297EC0A3-377C-B944-BCFF-B446191CDFB7}"/>
                </a:ext>
              </a:extLst>
            </p:cNvPr>
            <p:cNvPicPr>
              <a:picLocks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7605" y="2074575"/>
              <a:ext cx="335891" cy="349791"/>
            </a:xfrm>
            <a:prstGeom prst="rect">
              <a:avLst/>
            </a:prstGeom>
          </p:spPr>
        </p:pic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420F999E-53F0-954B-A8A2-035251CFF16A}"/>
                </a:ext>
              </a:extLst>
            </p:cNvPr>
            <p:cNvSpPr txBox="1"/>
            <p:nvPr/>
          </p:nvSpPr>
          <p:spPr>
            <a:xfrm>
              <a:off x="4707205" y="2454963"/>
              <a:ext cx="590595" cy="107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Content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041DD91-7F36-CB4D-9654-BFBF15CC77D0}"/>
              </a:ext>
            </a:extLst>
          </p:cNvPr>
          <p:cNvGrpSpPr/>
          <p:nvPr/>
        </p:nvGrpSpPr>
        <p:grpSpPr>
          <a:xfrm>
            <a:off x="8109540" y="1700642"/>
            <a:ext cx="2023613" cy="3594420"/>
            <a:chOff x="6082155" y="1275480"/>
            <a:chExt cx="1517710" cy="269581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F754CD2-3303-0441-A462-6F25F1E56FE9}"/>
                </a:ext>
              </a:extLst>
            </p:cNvPr>
            <p:cNvGrpSpPr/>
            <p:nvPr/>
          </p:nvGrpSpPr>
          <p:grpSpPr>
            <a:xfrm>
              <a:off x="6143979" y="1275480"/>
              <a:ext cx="1409945" cy="2695815"/>
              <a:chOff x="5963453" y="1293747"/>
              <a:chExt cx="1409945" cy="2695815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E379580-DA80-D246-8574-2D7CF9D2B0FE}"/>
                  </a:ext>
                </a:extLst>
              </p:cNvPr>
              <p:cNvSpPr/>
              <p:nvPr/>
            </p:nvSpPr>
            <p:spPr>
              <a:xfrm>
                <a:off x="5963453" y="1293747"/>
                <a:ext cx="1409945" cy="2695815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30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 panose="020B0503050203000203" pitchFamily="34" charset="77"/>
                    <a:ea typeface="+mn-ea"/>
                    <a:cs typeface="Arial"/>
                  </a:rPr>
                </a:br>
                <a:r>
                  <a:rPr kumimoji="0" lang="en-US" sz="1467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" panose="020B0503050203000203" pitchFamily="34" charset="77"/>
                    <a:ea typeface="+mn-ea"/>
                    <a:cs typeface="Arial"/>
                  </a:rPr>
                  <a:t>Cloud Pak for Multicloud Management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EE4C4235-3D40-E844-82CF-2512F9D57D09}"/>
                  </a:ext>
                </a:extLst>
              </p:cNvPr>
              <p:cNvSpPr/>
              <p:nvPr/>
            </p:nvSpPr>
            <p:spPr>
              <a:xfrm>
                <a:off x="6007682" y="1949356"/>
                <a:ext cx="1312669" cy="136141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l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EA522E1C-F941-874B-B8E2-4DA8AD879EF2}"/>
                  </a:ext>
                </a:extLst>
              </p:cNvPr>
              <p:cNvGrpSpPr/>
              <p:nvPr/>
            </p:nvGrpSpPr>
            <p:grpSpPr>
              <a:xfrm>
                <a:off x="6011037" y="3404719"/>
                <a:ext cx="1246236" cy="394602"/>
                <a:chOff x="205522" y="3526080"/>
                <a:chExt cx="1246236" cy="394602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369C77BF-8587-1F4A-AAC7-A28CBBD250A7}"/>
                    </a:ext>
                  </a:extLst>
                </p:cNvPr>
                <p:cNvSpPr/>
                <p:nvPr/>
              </p:nvSpPr>
              <p:spPr>
                <a:xfrm>
                  <a:off x="205522" y="3526080"/>
                  <a:ext cx="1246236" cy="3946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10584" marR="0" lvl="0" indent="0" algn="l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376739" algn="l"/>
                    </a:tabLst>
                    <a:defRPr/>
                  </a:pP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Container</a:t>
                  </a:r>
                  <a:b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</a:b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platform and</a:t>
                  </a:r>
                  <a:b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</a:br>
                  <a:r>
                    <a:rPr kumimoji="0" lang="en-US" sz="1067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   operational services</a:t>
                  </a:r>
                </a:p>
              </p:txBody>
            </p:sp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AC6D3D1F-4535-8744-BA25-21EF680BAC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65713" y="3532888"/>
                  <a:ext cx="555131" cy="222532"/>
                </a:xfrm>
                <a:prstGeom prst="rect">
                  <a:avLst/>
                </a:prstGeom>
              </p:spPr>
            </p:pic>
          </p:grp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590CDF0D-18EE-FC41-B4C6-24F6502FC64E}"/>
                </a:ext>
              </a:extLst>
            </p:cNvPr>
            <p:cNvSpPr txBox="1"/>
            <p:nvPr/>
          </p:nvSpPr>
          <p:spPr>
            <a:xfrm>
              <a:off x="6797052" y="2403281"/>
              <a:ext cx="726795" cy="215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App and Infrastructure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4AC388F-495A-614C-9E8C-4AD055947F92}"/>
                </a:ext>
              </a:extLst>
            </p:cNvPr>
            <p:cNvSpPr txBox="1"/>
            <p:nvPr/>
          </p:nvSpPr>
          <p:spPr>
            <a:xfrm>
              <a:off x="6270952" y="2445817"/>
              <a:ext cx="500137" cy="10767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12190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Multicluster 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5E5902A-188C-1143-A5ED-FD355EC74536}"/>
                </a:ext>
              </a:extLst>
            </p:cNvPr>
            <p:cNvSpPr txBox="1"/>
            <p:nvPr/>
          </p:nvSpPr>
          <p:spPr>
            <a:xfrm>
              <a:off x="6082155" y="3046799"/>
              <a:ext cx="1517710" cy="215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12189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Security and Compliance</a:t>
              </a:r>
              <a:b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</a:b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" panose="020B0503050203000203" pitchFamily="34" charset="77"/>
                  <a:ea typeface="+mn-ea"/>
                  <a:cs typeface="Arial" pitchFamily="34" charset="0"/>
                </a:rPr>
                <a:t>Management</a:t>
              </a:r>
            </a:p>
          </p:txBody>
        </p:sp>
        <p:pic>
          <p:nvPicPr>
            <p:cNvPr id="263" name="Picture 262">
              <a:extLst>
                <a:ext uri="{FF2B5EF4-FFF2-40B4-BE49-F238E27FC236}">
                  <a16:creationId xmlns:a16="http://schemas.microsoft.com/office/drawing/2014/main" id="{7E4B7F98-3427-0347-BA09-9C250C6B8C01}"/>
                </a:ext>
              </a:extLst>
            </p:cNvPr>
            <p:cNvPicPr>
              <a:picLocks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2125" y="2102701"/>
              <a:ext cx="333014" cy="310073"/>
            </a:xfrm>
            <a:prstGeom prst="rect">
              <a:avLst/>
            </a:prstGeom>
          </p:spPr>
        </p:pic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FF86BCC9-FEA3-2945-899B-F19D545B6021}"/>
                </a:ext>
              </a:extLst>
            </p:cNvPr>
            <p:cNvPicPr>
              <a:picLocks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0593" y="2683217"/>
              <a:ext cx="382354" cy="356014"/>
            </a:xfrm>
            <a:prstGeom prst="rect">
              <a:avLst/>
            </a:prstGeom>
          </p:spPr>
        </p:pic>
        <p:pic>
          <p:nvPicPr>
            <p:cNvPr id="265" name="Picture 264">
              <a:extLst>
                <a:ext uri="{FF2B5EF4-FFF2-40B4-BE49-F238E27FC236}">
                  <a16:creationId xmlns:a16="http://schemas.microsoft.com/office/drawing/2014/main" id="{511817D8-63EF-ED43-BD2F-E140AF7C265A}"/>
                </a:ext>
              </a:extLst>
            </p:cNvPr>
            <p:cNvPicPr>
              <a:picLocks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971" y="2103136"/>
              <a:ext cx="336330" cy="313161"/>
            </a:xfrm>
            <a:prstGeom prst="rect">
              <a:avLst/>
            </a:prstGeom>
          </p:spPr>
        </p:pic>
      </p:grpSp>
      <p:sp>
        <p:nvSpPr>
          <p:cNvPr id="266" name="TextBox 265">
            <a:extLst>
              <a:ext uri="{FF2B5EF4-FFF2-40B4-BE49-F238E27FC236}">
                <a16:creationId xmlns:a16="http://schemas.microsoft.com/office/drawing/2014/main" id="{19FB2B2E-B566-7142-99CB-8E48DE3F6C23}"/>
              </a:ext>
            </a:extLst>
          </p:cNvPr>
          <p:cNvSpPr txBox="1"/>
          <p:nvPr/>
        </p:nvSpPr>
        <p:spPr>
          <a:xfrm>
            <a:off x="11077859" y="3189275"/>
            <a:ext cx="841184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Arial" pitchFamily="34" charset="0"/>
              </a:rPr>
              <a:t>Incident Response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B3EB7CF6-9C4E-944B-98E3-04ED1ED48D68}"/>
              </a:ext>
            </a:extLst>
          </p:cNvPr>
          <p:cNvSpPr txBox="1"/>
          <p:nvPr/>
        </p:nvSpPr>
        <p:spPr>
          <a:xfrm>
            <a:off x="10283935" y="3166336"/>
            <a:ext cx="806167" cy="430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Arial" pitchFamily="34" charset="0"/>
              </a:rPr>
              <a:t>Federated </a:t>
            </a:r>
          </a:p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Arial" pitchFamily="34" charset="0"/>
              </a:rPr>
              <a:t>Search and Investigation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CAFE8C64-DEB0-8B48-AEA4-10962A407729}"/>
              </a:ext>
            </a:extLst>
          </p:cNvPr>
          <p:cNvSpPr txBox="1"/>
          <p:nvPr/>
        </p:nvSpPr>
        <p:spPr>
          <a:xfrm>
            <a:off x="10489080" y="4088222"/>
            <a:ext cx="1332469" cy="2871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2190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77"/>
                <a:ea typeface="+mn-ea"/>
                <a:cs typeface="Arial" pitchFamily="34" charset="0"/>
              </a:rPr>
              <a:t>Security Orchestration and Automation</a:t>
            </a: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F5D9AD45-FF9D-5E43-A04E-054A0A63E8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10946217" y="3627317"/>
            <a:ext cx="418199" cy="41819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EA412C98-0889-8E4A-9A9A-F11B3F6F39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10460273" y="2700204"/>
            <a:ext cx="406024" cy="406024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0507FC6C-4F44-0042-AE23-A596B110455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343569" y="2764597"/>
            <a:ext cx="341633" cy="341633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DB81CB87-0443-754C-AD54-65EA92E28625}"/>
              </a:ext>
            </a:extLst>
          </p:cNvPr>
          <p:cNvSpPr/>
          <p:nvPr/>
        </p:nvSpPr>
        <p:spPr>
          <a:xfrm>
            <a:off x="134305" y="1700642"/>
            <a:ext cx="1919260" cy="3629950"/>
          </a:xfrm>
          <a:prstGeom prst="rect">
            <a:avLst/>
          </a:prstGeom>
          <a:ln w="66675">
            <a:solidFill>
              <a:srgbClr val="FFFF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13B816-9F03-4F41-B6F1-AD51377EFCDA}"/>
              </a:ext>
            </a:extLst>
          </p:cNvPr>
          <p:cNvGrpSpPr/>
          <p:nvPr/>
        </p:nvGrpSpPr>
        <p:grpSpPr>
          <a:xfrm>
            <a:off x="2282326" y="5554829"/>
            <a:ext cx="7554927" cy="664571"/>
            <a:chOff x="2282326" y="5554829"/>
            <a:chExt cx="7554927" cy="664571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99B0575-D1FC-BE4C-A6A2-E6A47A1E0108}"/>
                </a:ext>
              </a:extLst>
            </p:cNvPr>
            <p:cNvGrpSpPr/>
            <p:nvPr/>
          </p:nvGrpSpPr>
          <p:grpSpPr>
            <a:xfrm>
              <a:off x="2282326" y="5554829"/>
              <a:ext cx="7554927" cy="664571"/>
              <a:chOff x="1539135" y="4199391"/>
              <a:chExt cx="6066967" cy="571793"/>
            </a:xfrm>
          </p:grpSpPr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D82D3845-2786-5642-A813-ADB8E07EC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65370" y="4247252"/>
                <a:ext cx="416536" cy="427715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9CB047A2-9C04-6343-9ACB-966DB88E9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97480" y="4274487"/>
                <a:ext cx="494609" cy="274756"/>
              </a:xfrm>
              <a:prstGeom prst="rect">
                <a:avLst/>
              </a:prstGeom>
            </p:spPr>
          </p:pic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ACB8174D-557E-974D-B8A7-1E78C59BEEC8}"/>
                  </a:ext>
                </a:extLst>
              </p:cNvPr>
              <p:cNvGrpSpPr/>
              <p:nvPr/>
            </p:nvGrpSpPr>
            <p:grpSpPr>
              <a:xfrm>
                <a:off x="1539135" y="4231747"/>
                <a:ext cx="889534" cy="469850"/>
                <a:chOff x="2206106" y="4187414"/>
                <a:chExt cx="908484" cy="485389"/>
              </a:xfrm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03878728-7929-564F-89E8-550D2DB432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" b="-11523"/>
                <a:stretch/>
              </p:blipFill>
              <p:spPr>
                <a:xfrm>
                  <a:off x="2495574" y="4187414"/>
                  <a:ext cx="341371" cy="315623"/>
                </a:xfrm>
                <a:prstGeom prst="rect">
                  <a:avLst/>
                </a:prstGeom>
              </p:spPr>
            </p:pic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C2B489BA-F33C-F843-BE1E-DDF97F67D19A}"/>
                    </a:ext>
                  </a:extLst>
                </p:cNvPr>
                <p:cNvSpPr txBox="1"/>
                <p:nvPr/>
              </p:nvSpPr>
              <p:spPr>
                <a:xfrm>
                  <a:off x="2206106" y="4463125"/>
                  <a:ext cx="908484" cy="209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33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IBM </a:t>
                  </a:r>
                  <a:r>
                    <a:rPr kumimoji="0" lang="en-US" sz="933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Cloud</a:t>
                  </a:r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FC9DED38-E57E-6E44-80CC-3FF0F2A15F13}"/>
                  </a:ext>
                </a:extLst>
              </p:cNvPr>
              <p:cNvGrpSpPr/>
              <p:nvPr/>
            </p:nvGrpSpPr>
            <p:grpSpPr>
              <a:xfrm>
                <a:off x="6716568" y="4238620"/>
                <a:ext cx="889534" cy="501475"/>
                <a:chOff x="7354070" y="4209615"/>
                <a:chExt cx="908484" cy="518060"/>
              </a:xfrm>
            </p:grpSpPr>
            <p:pic>
              <p:nvPicPr>
                <p:cNvPr id="130" name="Picture 2" descr="Image result for ibm z icon">
                  <a:extLst>
                    <a:ext uri="{FF2B5EF4-FFF2-40B4-BE49-F238E27FC236}">
                      <a16:creationId xmlns:a16="http://schemas.microsoft.com/office/drawing/2014/main" id="{A86A43D3-F84C-8144-9CFB-7A4F76327B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59527" y="4209615"/>
                  <a:ext cx="295991" cy="2959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B351573E-31D2-D943-9E25-1892EFD761FC}"/>
                    </a:ext>
                  </a:extLst>
                </p:cNvPr>
                <p:cNvSpPr txBox="1"/>
                <p:nvPr/>
              </p:nvSpPr>
              <p:spPr>
                <a:xfrm>
                  <a:off x="7354070" y="4517997"/>
                  <a:ext cx="908484" cy="209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33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AEAEA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Systems</a:t>
                  </a:r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54AF7EAF-2010-1046-B880-0E34EE32233E}"/>
                  </a:ext>
                </a:extLst>
              </p:cNvPr>
              <p:cNvGrpSpPr/>
              <p:nvPr/>
            </p:nvGrpSpPr>
            <p:grpSpPr>
              <a:xfrm>
                <a:off x="5160631" y="4199391"/>
                <a:ext cx="889534" cy="571793"/>
                <a:chOff x="5803662" y="4125915"/>
                <a:chExt cx="908484" cy="590703"/>
              </a:xfrm>
            </p:grpSpPr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4D34C9D4-8A04-8A46-8743-8ADC4B29C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6021558" y="4125915"/>
                  <a:ext cx="459815" cy="459815"/>
                </a:xfrm>
                <a:prstGeom prst="rect">
                  <a:avLst/>
                </a:prstGeom>
              </p:spPr>
            </p:pic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30057EB2-D44A-EE40-AA8E-1A30DD1DE818}"/>
                    </a:ext>
                  </a:extLst>
                </p:cNvPr>
                <p:cNvSpPr txBox="1"/>
                <p:nvPr/>
              </p:nvSpPr>
              <p:spPr>
                <a:xfrm>
                  <a:off x="5803662" y="4506940"/>
                  <a:ext cx="908484" cy="209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33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AEAEA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Edge</a:t>
                  </a:r>
                </a:p>
              </p:txBody>
            </p: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96033110-AB24-A543-8A73-4B823EE23CF8}"/>
                  </a:ext>
                </a:extLst>
              </p:cNvPr>
              <p:cNvGrpSpPr/>
              <p:nvPr/>
            </p:nvGrpSpPr>
            <p:grpSpPr>
              <a:xfrm>
                <a:off x="5929513" y="4238621"/>
                <a:ext cx="889534" cy="487162"/>
                <a:chOff x="6592300" y="4221424"/>
                <a:chExt cx="908484" cy="503274"/>
              </a:xfrm>
            </p:grpSpPr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E4CA12F5-635C-C041-9B4F-2E361F884D66}"/>
                    </a:ext>
                  </a:extLst>
                </p:cNvPr>
                <p:cNvSpPr txBox="1"/>
                <p:nvPr/>
              </p:nvSpPr>
              <p:spPr>
                <a:xfrm>
                  <a:off x="6592300" y="4515020"/>
                  <a:ext cx="908484" cy="2096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37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33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EAEAEA"/>
                      </a:solidFill>
                      <a:effectLst/>
                      <a:uLnTx/>
                      <a:uFillTx/>
                      <a:latin typeface="IBM Plex Sans"/>
                      <a:ea typeface="+mn-ea"/>
                      <a:cs typeface="Arial" pitchFamily="34" charset="0"/>
                    </a:rPr>
                    <a:t>Private</a:t>
                  </a:r>
                  <a:endParaRPr kumimoji="0" lang="en-US" sz="1067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AEAEA"/>
                    </a:solidFill>
                    <a:effectLst/>
                    <a:uLnTx/>
                    <a:uFillTx/>
                    <a:latin typeface="IBM Plex Sans"/>
                    <a:ea typeface="+mn-ea"/>
                    <a:cs typeface="Arial" pitchFamily="34" charset="0"/>
                  </a:endParaRPr>
                </a:p>
              </p:txBody>
            </p:sp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24F78D96-5967-EB46-8743-A0F5D9D05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1" b="-11523"/>
                <a:stretch/>
              </p:blipFill>
              <p:spPr>
                <a:xfrm>
                  <a:off x="6876811" y="4221424"/>
                  <a:ext cx="341371" cy="315623"/>
                </a:xfrm>
                <a:prstGeom prst="rect">
                  <a:avLst/>
                </a:prstGeom>
              </p:spPr>
            </p:pic>
          </p:grp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3592164B-BD87-214D-B9DC-8D12E4DD2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05377" y="4277527"/>
                <a:ext cx="440777" cy="350287"/>
              </a:xfrm>
              <a:prstGeom prst="rect">
                <a:avLst/>
              </a:prstGeom>
            </p:spPr>
          </p:pic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4AF2B01-D084-BB43-A471-874FC298BF61}"/>
                </a:ext>
              </a:extLst>
            </p:cNvPr>
            <p:cNvSpPr txBox="1"/>
            <p:nvPr/>
          </p:nvSpPr>
          <p:spPr>
            <a:xfrm>
              <a:off x="3618949" y="5676792"/>
              <a:ext cx="685800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AWS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45B089C-9CF9-994A-B0B8-C7C8C6661DEF}"/>
                </a:ext>
              </a:extLst>
            </p:cNvPr>
            <p:cNvSpPr txBox="1"/>
            <p:nvPr/>
          </p:nvSpPr>
          <p:spPr>
            <a:xfrm>
              <a:off x="4624589" y="5601473"/>
              <a:ext cx="937938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</a:rPr>
                <a:t>Microsoft Azure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B1112F9-AA4A-784C-A525-6E1C4CE5A3A7}"/>
                </a:ext>
              </a:extLst>
            </p:cNvPr>
            <p:cNvSpPr txBox="1"/>
            <p:nvPr/>
          </p:nvSpPr>
          <p:spPr>
            <a:xfrm>
              <a:off x="5841141" y="5604766"/>
              <a:ext cx="937938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</a:rPr>
                <a:t>Google Cloud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F7BA44A5-F784-0743-A934-A9F8550CF57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064" y="6252888"/>
            <a:ext cx="11670138" cy="5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9FA77909-0DC8-BC41-86A7-AD7DF38EE300}"/>
              </a:ext>
            </a:extLst>
          </p:cNvPr>
          <p:cNvSpPr/>
          <p:nvPr/>
        </p:nvSpPr>
        <p:spPr>
          <a:xfrm>
            <a:off x="210584" y="1365408"/>
            <a:ext cx="11603602" cy="1035420"/>
          </a:xfrm>
          <a:prstGeom prst="rect">
            <a:avLst/>
          </a:prstGeom>
          <a:solidFill>
            <a:srgbClr val="908B8C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914304">
              <a:defRPr/>
            </a:pPr>
            <a:endParaRPr lang="en-US" sz="1067" b="1" dirty="0">
              <a:solidFill>
                <a:srgbClr val="FFFFFF"/>
              </a:solidFill>
              <a:cs typeface="Arial"/>
            </a:endParaRPr>
          </a:p>
          <a:p>
            <a:pPr algn="ctr" defTabSz="914304">
              <a:defRPr/>
            </a:pPr>
            <a:r>
              <a:rPr lang="en-US" sz="1467" b="1" dirty="0">
                <a:solidFill>
                  <a:srgbClr val="FFFFFF"/>
                </a:solidFill>
                <a:cs typeface="Arial"/>
              </a:rPr>
              <a:t>Cloud Pak for</a:t>
            </a:r>
          </a:p>
          <a:p>
            <a:pPr algn="ctr" defTabSz="914304">
              <a:defRPr/>
            </a:pPr>
            <a:r>
              <a:rPr lang="en-US" sz="1467" b="1" dirty="0">
                <a:solidFill>
                  <a:srgbClr val="FFFFFF"/>
                </a:solidFill>
                <a:cs typeface="Arial"/>
              </a:rPr>
              <a:t>Multicloud Management</a:t>
            </a:r>
          </a:p>
          <a:p>
            <a:pPr algn="ctr" defTabSz="914304">
              <a:lnSpc>
                <a:spcPct val="150000"/>
              </a:lnSpc>
              <a:defRPr/>
            </a:pPr>
            <a:r>
              <a:rPr lang="en-US" sz="1467" dirty="0">
                <a:solidFill>
                  <a:srgbClr val="FFFFFF"/>
                </a:solidFill>
                <a:cs typeface="Arial"/>
              </a:rPr>
              <a:t>Multicloud visibility, governance, and automation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A0D664-8931-A24C-ABA8-CACA1DEE36C9}"/>
              </a:ext>
            </a:extLst>
          </p:cNvPr>
          <p:cNvSpPr/>
          <p:nvPr/>
        </p:nvSpPr>
        <p:spPr>
          <a:xfrm>
            <a:off x="210584" y="2550027"/>
            <a:ext cx="2207080" cy="3215687"/>
          </a:xfrm>
          <a:prstGeom prst="rect">
            <a:avLst/>
          </a:prstGeom>
          <a:solidFill>
            <a:srgbClr val="6E177C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914304">
              <a:defRPr/>
            </a:pPr>
            <a:endParaRPr lang="en-US" sz="533" b="1" dirty="0">
              <a:solidFill>
                <a:srgbClr val="FFFFFF"/>
              </a:solidFill>
              <a:cs typeface="Arial"/>
            </a:endParaRPr>
          </a:p>
          <a:p>
            <a:pPr algn="ctr" defTabSz="914304">
              <a:defRPr/>
            </a:pPr>
            <a:r>
              <a:rPr lang="en-US" sz="1467" b="1" dirty="0">
                <a:solidFill>
                  <a:srgbClr val="FFFFFF"/>
                </a:solidFill>
                <a:cs typeface="Arial"/>
              </a:rPr>
              <a:t>Cloud Pak for Applications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E6FB88F-6E6C-6A47-A6CE-2B1EBAD78622}"/>
              </a:ext>
            </a:extLst>
          </p:cNvPr>
          <p:cNvSpPr/>
          <p:nvPr/>
        </p:nvSpPr>
        <p:spPr>
          <a:xfrm>
            <a:off x="305394" y="242624"/>
            <a:ext cx="11508793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609551">
              <a:spcBef>
                <a:spcPts val="1467"/>
              </a:spcBef>
              <a:defRPr/>
            </a:pPr>
            <a:r>
              <a:rPr lang="en-US" sz="3733" dirty="0">
                <a:solidFill>
                  <a:srgbClr val="FFFFFF"/>
                </a:solidFill>
              </a:rPr>
              <a:t>IBM Cloud </a:t>
            </a:r>
            <a:r>
              <a:rPr lang="en-US" sz="3733" dirty="0" err="1">
                <a:solidFill>
                  <a:srgbClr val="FFFFFF"/>
                </a:solidFill>
              </a:rPr>
              <a:t>Paks</a:t>
            </a:r>
            <a:endParaRPr lang="en-US" sz="3733" dirty="0">
              <a:solidFill>
                <a:srgbClr val="FFFFFF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6955DD9-DF0B-F648-86ED-A2AD724D6C33}"/>
              </a:ext>
            </a:extLst>
          </p:cNvPr>
          <p:cNvSpPr/>
          <p:nvPr/>
        </p:nvSpPr>
        <p:spPr>
          <a:xfrm>
            <a:off x="2562680" y="2550027"/>
            <a:ext cx="2207080" cy="3215687"/>
          </a:xfrm>
          <a:prstGeom prst="rect">
            <a:avLst/>
          </a:prstGeom>
          <a:solidFill>
            <a:srgbClr val="40404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914304">
              <a:defRPr/>
            </a:pPr>
            <a:endParaRPr lang="en-US" sz="267" b="1" dirty="0">
              <a:solidFill>
                <a:srgbClr val="FFFFFF"/>
              </a:solidFill>
              <a:cs typeface="Arial"/>
            </a:endParaRPr>
          </a:p>
          <a:p>
            <a:pPr algn="ctr" defTabSz="914304">
              <a:defRPr/>
            </a:pPr>
            <a:endParaRPr lang="en-US" sz="267" b="1" dirty="0">
              <a:solidFill>
                <a:srgbClr val="FFFFFF"/>
              </a:solidFill>
              <a:cs typeface="Arial"/>
            </a:endParaRPr>
          </a:p>
          <a:p>
            <a:pPr algn="ctr" defTabSz="914304">
              <a:defRPr/>
            </a:pPr>
            <a:r>
              <a:rPr lang="en-US" sz="1467" b="1" dirty="0">
                <a:solidFill>
                  <a:srgbClr val="FFFFFF"/>
                </a:solidFill>
                <a:cs typeface="Arial"/>
              </a:rPr>
              <a:t>Cloud Pak for </a:t>
            </a:r>
          </a:p>
          <a:p>
            <a:pPr algn="ctr" defTabSz="914304">
              <a:defRPr/>
            </a:pPr>
            <a:r>
              <a:rPr lang="en-US" sz="1467" b="1" dirty="0">
                <a:solidFill>
                  <a:srgbClr val="FFFFFF"/>
                </a:solidFill>
                <a:cs typeface="Arial"/>
              </a:rPr>
              <a:t>Data</a:t>
            </a:r>
          </a:p>
          <a:p>
            <a:pPr algn="ctr" defTabSz="914304">
              <a:defRPr/>
            </a:pPr>
            <a:endParaRPr lang="en-US" sz="1467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F780EE7-61CC-8E46-A229-C08C58EDA29B}"/>
              </a:ext>
            </a:extLst>
          </p:cNvPr>
          <p:cNvSpPr/>
          <p:nvPr/>
        </p:nvSpPr>
        <p:spPr>
          <a:xfrm>
            <a:off x="4911675" y="2540752"/>
            <a:ext cx="2207080" cy="3215687"/>
          </a:xfrm>
          <a:prstGeom prst="rect">
            <a:avLst/>
          </a:prstGeom>
          <a:solidFill>
            <a:srgbClr val="00216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914304">
              <a:defRPr/>
            </a:pPr>
            <a:endParaRPr lang="en-US" sz="267" b="1" dirty="0">
              <a:solidFill>
                <a:srgbClr val="FFFFFF"/>
              </a:solidFill>
              <a:cs typeface="Arial"/>
            </a:endParaRPr>
          </a:p>
          <a:p>
            <a:pPr algn="ctr" defTabSz="914304">
              <a:defRPr/>
            </a:pPr>
            <a:endParaRPr lang="en-US" sz="267" b="1" dirty="0">
              <a:solidFill>
                <a:srgbClr val="FFFFFF"/>
              </a:solidFill>
              <a:cs typeface="Arial"/>
            </a:endParaRPr>
          </a:p>
          <a:p>
            <a:pPr algn="ctr" defTabSz="914304">
              <a:defRPr/>
            </a:pPr>
            <a:r>
              <a:rPr lang="en-US" sz="1467" b="1" dirty="0">
                <a:solidFill>
                  <a:srgbClr val="FFFFFF"/>
                </a:solidFill>
                <a:cs typeface="Arial"/>
              </a:rPr>
              <a:t>Cloud Pak for </a:t>
            </a:r>
          </a:p>
          <a:p>
            <a:pPr algn="ctr" defTabSz="914304">
              <a:defRPr/>
            </a:pPr>
            <a:r>
              <a:rPr lang="en-US" sz="1467" b="1" dirty="0">
                <a:solidFill>
                  <a:srgbClr val="FFFFFF"/>
                </a:solidFill>
                <a:cs typeface="Arial"/>
              </a:rPr>
              <a:t>Integration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9D5D437-E699-A147-AC21-694FADDAB62C}"/>
              </a:ext>
            </a:extLst>
          </p:cNvPr>
          <p:cNvSpPr/>
          <p:nvPr/>
        </p:nvSpPr>
        <p:spPr>
          <a:xfrm>
            <a:off x="7263771" y="2540752"/>
            <a:ext cx="2207080" cy="3215687"/>
          </a:xfrm>
          <a:prstGeom prst="rect">
            <a:avLst/>
          </a:prstGeom>
          <a:solidFill>
            <a:srgbClr val="199F9C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914304">
              <a:defRPr/>
            </a:pPr>
            <a:endParaRPr lang="en-US" sz="267" b="1" dirty="0">
              <a:solidFill>
                <a:srgbClr val="FFFFFF"/>
              </a:solidFill>
              <a:cs typeface="Arial"/>
            </a:endParaRPr>
          </a:p>
          <a:p>
            <a:pPr algn="ctr" defTabSz="914304">
              <a:defRPr/>
            </a:pPr>
            <a:endParaRPr lang="en-US" sz="267" b="1" dirty="0">
              <a:solidFill>
                <a:srgbClr val="FFFFFF"/>
              </a:solidFill>
              <a:cs typeface="Arial"/>
            </a:endParaRPr>
          </a:p>
          <a:p>
            <a:pPr algn="ctr" defTabSz="914304">
              <a:defRPr/>
            </a:pPr>
            <a:r>
              <a:rPr lang="en-US" sz="1467" b="1" dirty="0">
                <a:solidFill>
                  <a:srgbClr val="FFFFFF"/>
                </a:solidFill>
                <a:cs typeface="Arial"/>
              </a:rPr>
              <a:t>Cloud Pak for </a:t>
            </a:r>
          </a:p>
          <a:p>
            <a:pPr algn="ctr" defTabSz="914304">
              <a:defRPr/>
            </a:pPr>
            <a:r>
              <a:rPr lang="en-US" sz="1467" b="1" dirty="0">
                <a:solidFill>
                  <a:srgbClr val="FFFFFF"/>
                </a:solidFill>
                <a:cs typeface="Arial"/>
              </a:rPr>
              <a:t>Automation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7532889B-8E47-3142-B35F-947F1C16025F}"/>
              </a:ext>
            </a:extLst>
          </p:cNvPr>
          <p:cNvSpPr/>
          <p:nvPr/>
        </p:nvSpPr>
        <p:spPr>
          <a:xfrm>
            <a:off x="9607107" y="2540752"/>
            <a:ext cx="2207080" cy="3215687"/>
          </a:xfrm>
          <a:prstGeom prst="rect">
            <a:avLst/>
          </a:prstGeom>
          <a:solidFill>
            <a:srgbClr val="C00000"/>
          </a:solidFill>
        </p:spPr>
        <p:txBody>
          <a:bodyPr wrap="square" lIns="0" tIns="0" rIns="0" bIns="0" rtlCol="0" anchor="t">
            <a:noAutofit/>
          </a:bodyPr>
          <a:lstStyle/>
          <a:p>
            <a:pPr algn="ctr" defTabSz="914304">
              <a:defRPr/>
            </a:pPr>
            <a:endParaRPr lang="en-US" sz="267" b="1" dirty="0">
              <a:solidFill>
                <a:srgbClr val="FFFFFF"/>
              </a:solidFill>
              <a:cs typeface="Arial"/>
            </a:endParaRPr>
          </a:p>
          <a:p>
            <a:pPr algn="ctr" defTabSz="914304">
              <a:defRPr/>
            </a:pPr>
            <a:endParaRPr lang="en-US" sz="267" b="1" dirty="0">
              <a:solidFill>
                <a:srgbClr val="FFFFFF"/>
              </a:solidFill>
              <a:cs typeface="Arial"/>
            </a:endParaRPr>
          </a:p>
          <a:p>
            <a:pPr algn="ctr" defTabSz="914304">
              <a:defRPr/>
            </a:pPr>
            <a:r>
              <a:rPr lang="en-US" sz="1467" b="1" dirty="0">
                <a:solidFill>
                  <a:srgbClr val="FFFFFF"/>
                </a:solidFill>
                <a:cs typeface="Arial"/>
              </a:rPr>
              <a:t>Cloud Pak for </a:t>
            </a:r>
          </a:p>
          <a:p>
            <a:pPr algn="ctr" defTabSz="914304">
              <a:defRPr/>
            </a:pPr>
            <a:r>
              <a:rPr lang="en-US" sz="1467" b="1" dirty="0">
                <a:solidFill>
                  <a:srgbClr val="FFFFFF"/>
                </a:solidFill>
                <a:cs typeface="Arial"/>
              </a:rPr>
              <a:t>Security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046FA2-130F-7D45-B78D-67D1EDA5F56F}"/>
              </a:ext>
            </a:extLst>
          </p:cNvPr>
          <p:cNvSpPr/>
          <p:nvPr/>
        </p:nvSpPr>
        <p:spPr>
          <a:xfrm>
            <a:off x="304801" y="865572"/>
            <a:ext cx="11742915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04">
              <a:defRPr/>
            </a:pPr>
            <a:r>
              <a:rPr lang="en-GB" sz="2133" dirty="0">
                <a:solidFill>
                  <a:srgbClr val="FFFFFF"/>
                </a:solidFill>
                <a:ea typeface="ＭＳ Ｐゴシック" charset="0"/>
                <a:cs typeface="Arial" charset="0"/>
              </a:rPr>
              <a:t>Enterprise-ready cloud software, on Red Hat Openshift Container Platform</a:t>
            </a:r>
            <a:endParaRPr lang="en-US" sz="2133" i="1" dirty="0">
              <a:solidFill>
                <a:srgbClr val="00B0F0"/>
              </a:solidFill>
              <a:ea typeface="ＭＳ Ｐゴシック" charset="0"/>
              <a:cs typeface="Arial" charset="0"/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03306551-C364-1841-B33D-F2AD6A9089E5}"/>
              </a:ext>
            </a:extLst>
          </p:cNvPr>
          <p:cNvGrpSpPr/>
          <p:nvPr/>
        </p:nvGrpSpPr>
        <p:grpSpPr>
          <a:xfrm>
            <a:off x="274028" y="4985920"/>
            <a:ext cx="2075855" cy="657288"/>
            <a:chOff x="205521" y="3526080"/>
            <a:chExt cx="1556891" cy="49296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3198905-D60D-A14F-9AAC-E2F83A410878}"/>
                </a:ext>
              </a:extLst>
            </p:cNvPr>
            <p:cNvSpPr/>
            <p:nvPr/>
          </p:nvSpPr>
          <p:spPr>
            <a:xfrm>
              <a:off x="205521" y="3526080"/>
              <a:ext cx="1556891" cy="492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10584" defTabSz="914327">
                <a:tabLst>
                  <a:tab pos="376727" algn="l"/>
                </a:tabLst>
                <a:defRPr/>
              </a:pPr>
              <a:r>
                <a:rPr lang="en-US" sz="1200" dirty="0">
                  <a:solidFill>
                    <a:srgbClr val="FFFFFF"/>
                  </a:solidFill>
                </a:rPr>
                <a:t>   Container</a:t>
              </a:r>
              <a:br>
                <a:rPr lang="en-US" sz="1200" dirty="0">
                  <a:solidFill>
                    <a:srgbClr val="FFFFFF"/>
                  </a:solidFill>
                </a:rPr>
              </a:br>
              <a:r>
                <a:rPr lang="en-US" sz="1200" dirty="0">
                  <a:solidFill>
                    <a:srgbClr val="FFFFFF"/>
                  </a:solidFill>
                </a:rPr>
                <a:t>   platform and</a:t>
              </a:r>
              <a:br>
                <a:rPr lang="en-US" sz="1200" dirty="0">
                  <a:solidFill>
                    <a:srgbClr val="FFFFFF"/>
                  </a:solidFill>
                </a:rPr>
              </a:br>
              <a:r>
                <a:rPr lang="en-US" sz="1200" dirty="0">
                  <a:solidFill>
                    <a:srgbClr val="FFFFFF"/>
                  </a:solidFill>
                </a:rPr>
                <a:t>   operational services</a:t>
              </a: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E355E354-657E-6148-90AA-B594F7001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436" y="3573792"/>
              <a:ext cx="747434" cy="279194"/>
            </a:xfrm>
            <a:prstGeom prst="rect">
              <a:avLst/>
            </a:prstGeom>
          </p:spPr>
        </p:pic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DA5D8E2-E0E9-4D4B-8C67-C6D3C30928D6}"/>
              </a:ext>
            </a:extLst>
          </p:cNvPr>
          <p:cNvGrpSpPr/>
          <p:nvPr/>
        </p:nvGrpSpPr>
        <p:grpSpPr>
          <a:xfrm>
            <a:off x="2622156" y="4994998"/>
            <a:ext cx="2075855" cy="657288"/>
            <a:chOff x="205521" y="3526080"/>
            <a:chExt cx="1556891" cy="492966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A349909-0706-7C4C-97AF-B27354ED4DF7}"/>
                </a:ext>
              </a:extLst>
            </p:cNvPr>
            <p:cNvSpPr/>
            <p:nvPr/>
          </p:nvSpPr>
          <p:spPr>
            <a:xfrm>
              <a:off x="205521" y="3526080"/>
              <a:ext cx="1556891" cy="492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10584" defTabSz="914327">
                <a:tabLst>
                  <a:tab pos="376727" algn="l"/>
                </a:tabLst>
                <a:defRPr/>
              </a:pPr>
              <a:r>
                <a:rPr lang="en-US" sz="1200" dirty="0">
                  <a:solidFill>
                    <a:srgbClr val="FFFFFF"/>
                  </a:solidFill>
                </a:rPr>
                <a:t>   Container</a:t>
              </a:r>
              <a:br>
                <a:rPr lang="en-US" sz="1200" dirty="0">
                  <a:solidFill>
                    <a:srgbClr val="FFFFFF"/>
                  </a:solidFill>
                </a:rPr>
              </a:br>
              <a:r>
                <a:rPr lang="en-US" sz="1200" dirty="0">
                  <a:solidFill>
                    <a:srgbClr val="FFFFFF"/>
                  </a:solidFill>
                </a:rPr>
                <a:t>   platform and</a:t>
              </a:r>
              <a:br>
                <a:rPr lang="en-US" sz="1200" dirty="0">
                  <a:solidFill>
                    <a:srgbClr val="FFFFFF"/>
                  </a:solidFill>
                </a:rPr>
              </a:br>
              <a:r>
                <a:rPr lang="en-US" sz="1200" dirty="0">
                  <a:solidFill>
                    <a:srgbClr val="FFFFFF"/>
                  </a:solidFill>
                </a:rPr>
                <a:t>   operational services</a:t>
              </a:r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EA23306E-CD37-BC42-A838-CB7D8EF32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436" y="3573792"/>
              <a:ext cx="747434" cy="279194"/>
            </a:xfrm>
            <a:prstGeom prst="rect">
              <a:avLst/>
            </a:prstGeom>
          </p:spPr>
        </p:pic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1C1327C5-2C86-F944-88D0-F8891FD9D410}"/>
              </a:ext>
            </a:extLst>
          </p:cNvPr>
          <p:cNvGrpSpPr/>
          <p:nvPr/>
        </p:nvGrpSpPr>
        <p:grpSpPr>
          <a:xfrm>
            <a:off x="4969132" y="5010145"/>
            <a:ext cx="2075855" cy="657288"/>
            <a:chOff x="205521" y="3526080"/>
            <a:chExt cx="1556891" cy="49296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7BEA9F8E-11A1-F145-9EEA-00AD9C93AAB1}"/>
                </a:ext>
              </a:extLst>
            </p:cNvPr>
            <p:cNvSpPr/>
            <p:nvPr/>
          </p:nvSpPr>
          <p:spPr>
            <a:xfrm>
              <a:off x="205521" y="3526080"/>
              <a:ext cx="1556891" cy="492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10584" defTabSz="914327">
                <a:tabLst>
                  <a:tab pos="376727" algn="l"/>
                </a:tabLst>
                <a:defRPr/>
              </a:pPr>
              <a:r>
                <a:rPr lang="en-US" sz="1200" dirty="0">
                  <a:solidFill>
                    <a:srgbClr val="FFFFFF"/>
                  </a:solidFill>
                </a:rPr>
                <a:t>   Container</a:t>
              </a:r>
              <a:br>
                <a:rPr lang="en-US" sz="1200" dirty="0">
                  <a:solidFill>
                    <a:srgbClr val="FFFFFF"/>
                  </a:solidFill>
                </a:rPr>
              </a:br>
              <a:r>
                <a:rPr lang="en-US" sz="1200" dirty="0">
                  <a:solidFill>
                    <a:srgbClr val="FFFFFF"/>
                  </a:solidFill>
                </a:rPr>
                <a:t>   platform and</a:t>
              </a:r>
              <a:br>
                <a:rPr lang="en-US" sz="1200" dirty="0">
                  <a:solidFill>
                    <a:srgbClr val="FFFFFF"/>
                  </a:solidFill>
                </a:rPr>
              </a:br>
              <a:r>
                <a:rPr lang="en-US" sz="1200" dirty="0">
                  <a:solidFill>
                    <a:srgbClr val="FFFFFF"/>
                  </a:solidFill>
                </a:rPr>
                <a:t>   operational services</a:t>
              </a:r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215682A9-E492-8943-BF18-A199746F1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436" y="3573792"/>
              <a:ext cx="747434" cy="279194"/>
            </a:xfrm>
            <a:prstGeom prst="rect">
              <a:avLst/>
            </a:prstGeom>
          </p:spPr>
        </p:pic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19BDA19-2F81-D94E-8325-577FF8584A5F}"/>
              </a:ext>
            </a:extLst>
          </p:cNvPr>
          <p:cNvGrpSpPr/>
          <p:nvPr/>
        </p:nvGrpSpPr>
        <p:grpSpPr>
          <a:xfrm>
            <a:off x="7328243" y="5019223"/>
            <a:ext cx="2075855" cy="657288"/>
            <a:chOff x="205521" y="3526080"/>
            <a:chExt cx="1556891" cy="49296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5236E86C-50F3-544B-A75C-D9ED7223A6BC}"/>
                </a:ext>
              </a:extLst>
            </p:cNvPr>
            <p:cNvSpPr/>
            <p:nvPr/>
          </p:nvSpPr>
          <p:spPr>
            <a:xfrm>
              <a:off x="205521" y="3526080"/>
              <a:ext cx="1556891" cy="492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10584" defTabSz="914327">
                <a:tabLst>
                  <a:tab pos="376727" algn="l"/>
                </a:tabLst>
                <a:defRPr/>
              </a:pPr>
              <a:r>
                <a:rPr lang="en-US" sz="1200" dirty="0">
                  <a:solidFill>
                    <a:srgbClr val="FFFFFF"/>
                  </a:solidFill>
                </a:rPr>
                <a:t>   Container</a:t>
              </a:r>
              <a:br>
                <a:rPr lang="en-US" sz="1200" dirty="0">
                  <a:solidFill>
                    <a:srgbClr val="FFFFFF"/>
                  </a:solidFill>
                </a:rPr>
              </a:br>
              <a:r>
                <a:rPr lang="en-US" sz="1200" dirty="0">
                  <a:solidFill>
                    <a:srgbClr val="FFFFFF"/>
                  </a:solidFill>
                </a:rPr>
                <a:t>   platform and</a:t>
              </a:r>
              <a:br>
                <a:rPr lang="en-US" sz="1200" dirty="0">
                  <a:solidFill>
                    <a:srgbClr val="FFFFFF"/>
                  </a:solidFill>
                </a:rPr>
              </a:br>
              <a:r>
                <a:rPr lang="en-US" sz="1200" dirty="0">
                  <a:solidFill>
                    <a:srgbClr val="FFFFFF"/>
                  </a:solidFill>
                </a:rPr>
                <a:t>   operational services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4B5BC0E5-95C1-E64F-A511-7AA5AF75A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436" y="3573792"/>
              <a:ext cx="747434" cy="279194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DF120A9-64B8-6643-BD77-563F411012C2}"/>
              </a:ext>
            </a:extLst>
          </p:cNvPr>
          <p:cNvGrpSpPr/>
          <p:nvPr/>
        </p:nvGrpSpPr>
        <p:grpSpPr>
          <a:xfrm>
            <a:off x="9679996" y="5035289"/>
            <a:ext cx="2075855" cy="657288"/>
            <a:chOff x="205521" y="3526080"/>
            <a:chExt cx="1556891" cy="49296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202B5F9-D814-9346-97D5-FC761917F09E}"/>
                </a:ext>
              </a:extLst>
            </p:cNvPr>
            <p:cNvSpPr/>
            <p:nvPr/>
          </p:nvSpPr>
          <p:spPr>
            <a:xfrm>
              <a:off x="205521" y="3526080"/>
              <a:ext cx="1556891" cy="492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10584" defTabSz="914327">
                <a:tabLst>
                  <a:tab pos="376727" algn="l"/>
                </a:tabLst>
                <a:defRPr/>
              </a:pPr>
              <a:r>
                <a:rPr lang="en-US" sz="1200" dirty="0">
                  <a:solidFill>
                    <a:srgbClr val="FFFFFF"/>
                  </a:solidFill>
                </a:rPr>
                <a:t>   Container</a:t>
              </a:r>
              <a:br>
                <a:rPr lang="en-US" sz="1200" dirty="0">
                  <a:solidFill>
                    <a:srgbClr val="FFFFFF"/>
                  </a:solidFill>
                </a:rPr>
              </a:br>
              <a:r>
                <a:rPr lang="en-US" sz="1200" dirty="0">
                  <a:solidFill>
                    <a:srgbClr val="FFFFFF"/>
                  </a:solidFill>
                </a:rPr>
                <a:t>   platform and</a:t>
              </a:r>
              <a:br>
                <a:rPr lang="en-US" sz="1200" dirty="0">
                  <a:solidFill>
                    <a:srgbClr val="FFFFFF"/>
                  </a:solidFill>
                </a:rPr>
              </a:br>
              <a:r>
                <a:rPr lang="en-US" sz="1200" dirty="0">
                  <a:solidFill>
                    <a:srgbClr val="FFFFFF"/>
                  </a:solidFill>
                </a:rPr>
                <a:t>   operational services</a:t>
              </a:r>
            </a:p>
          </p:txBody>
        </p:sp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9836BC1-2946-7F41-BD53-F3CD50A2B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436" y="3573792"/>
              <a:ext cx="747434" cy="27919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FDD8428-4F6F-FE4A-B2F2-3618A1B8D7AE}"/>
              </a:ext>
            </a:extLst>
          </p:cNvPr>
          <p:cNvGrpSpPr/>
          <p:nvPr/>
        </p:nvGrpSpPr>
        <p:grpSpPr>
          <a:xfrm>
            <a:off x="473760" y="1558819"/>
            <a:ext cx="3222624" cy="657288"/>
            <a:chOff x="394230" y="1242194"/>
            <a:chExt cx="2416968" cy="492966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B71CD31-0D6D-6B49-AA12-F7B830C355DE}"/>
                </a:ext>
              </a:extLst>
            </p:cNvPr>
            <p:cNvSpPr/>
            <p:nvPr/>
          </p:nvSpPr>
          <p:spPr>
            <a:xfrm>
              <a:off x="394230" y="1242194"/>
              <a:ext cx="2416968" cy="4929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10584" defTabSz="914327">
                <a:tabLst>
                  <a:tab pos="376727" algn="l"/>
                </a:tabLst>
                <a:defRPr/>
              </a:pPr>
              <a:endParaRPr lang="en-US" sz="1200" dirty="0">
                <a:solidFill>
                  <a:srgbClr val="FFFFFF"/>
                </a:solidFill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B3C454A-C28C-3C45-BC63-4DEE1E1B7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87" r="7093" b="11229"/>
            <a:stretch/>
          </p:blipFill>
          <p:spPr>
            <a:xfrm>
              <a:off x="561020" y="1375466"/>
              <a:ext cx="555131" cy="22253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5F5EC92-C109-6F4D-83E6-9092D0D0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9649" y="1374884"/>
              <a:ext cx="557784" cy="223114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63E94E6A-7E39-5648-AB4A-7E8CDE280ED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7005" y="1407064"/>
              <a:ext cx="557784" cy="158753"/>
            </a:xfrm>
            <a:prstGeom prst="rect">
              <a:avLst/>
            </a:prstGeom>
          </p:spPr>
        </p:pic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FDAAC438-2C12-7A4D-BB46-9B6C46AE57CF}"/>
              </a:ext>
            </a:extLst>
          </p:cNvPr>
          <p:cNvSpPr/>
          <p:nvPr/>
        </p:nvSpPr>
        <p:spPr>
          <a:xfrm>
            <a:off x="269556" y="3183468"/>
            <a:ext cx="2091958" cy="17165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914304">
              <a:defRPr/>
            </a:pPr>
            <a:endParaRPr lang="en-US" sz="120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0B5B09-7A34-054A-9F21-91BE0B6347E0}"/>
              </a:ext>
            </a:extLst>
          </p:cNvPr>
          <p:cNvSpPr txBox="1"/>
          <p:nvPr/>
        </p:nvSpPr>
        <p:spPr>
          <a:xfrm>
            <a:off x="217333" y="3196942"/>
            <a:ext cx="2143635" cy="1671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Application Navigator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Cloud Transformation Advisor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WebSphere Liberty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WebSphere Application Server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runtimes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FF0000"/>
                </a:solidFill>
                <a:ea typeface="ＭＳ Ｐゴシック" charset="0"/>
                <a:cs typeface="Arial" charset="0"/>
              </a:rPr>
              <a:t>RedHat Runtimes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FF0000"/>
                </a:solidFill>
                <a:ea typeface="ＭＳ Ｐゴシック" charset="0"/>
                <a:cs typeface="Arial" charset="0"/>
              </a:rPr>
              <a:t>RedHat OpenShift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Node.js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Open Liberty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FF0000"/>
                </a:solidFill>
                <a:ea typeface="ＭＳ Ｐゴシック" charset="0"/>
                <a:cs typeface="Arial" charset="0"/>
              </a:rPr>
              <a:t>JBoss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Spring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A710AE-321F-B342-8687-86353463E552}"/>
              </a:ext>
            </a:extLst>
          </p:cNvPr>
          <p:cNvSpPr/>
          <p:nvPr/>
        </p:nvSpPr>
        <p:spPr>
          <a:xfrm>
            <a:off x="2594689" y="3183468"/>
            <a:ext cx="2072795" cy="17154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914304">
              <a:defRPr/>
            </a:pPr>
            <a:endParaRPr lang="en-US" sz="120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E3B494A-3A2C-5F46-A2AB-BD29EA27C792}"/>
              </a:ext>
            </a:extLst>
          </p:cNvPr>
          <p:cNvSpPr/>
          <p:nvPr/>
        </p:nvSpPr>
        <p:spPr>
          <a:xfrm>
            <a:off x="4969133" y="3186716"/>
            <a:ext cx="2075853" cy="17121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914304">
              <a:defRPr/>
            </a:pPr>
            <a:endParaRPr lang="en-US" sz="120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63BCF74-4935-C34A-AC4D-685A6C335A9B}"/>
              </a:ext>
            </a:extLst>
          </p:cNvPr>
          <p:cNvSpPr/>
          <p:nvPr/>
        </p:nvSpPr>
        <p:spPr>
          <a:xfrm>
            <a:off x="7315913" y="3185691"/>
            <a:ext cx="2072795" cy="1707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914304">
              <a:defRPr/>
            </a:pPr>
            <a:endParaRPr lang="en-US" sz="120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A6A38C3-4B4B-7F41-9947-E3C371267563}"/>
              </a:ext>
            </a:extLst>
          </p:cNvPr>
          <p:cNvSpPr/>
          <p:nvPr/>
        </p:nvSpPr>
        <p:spPr>
          <a:xfrm>
            <a:off x="9667666" y="3183467"/>
            <a:ext cx="2072795" cy="17098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914304">
              <a:defRPr/>
            </a:pPr>
            <a:endParaRPr lang="en-US" sz="120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246FA16-C1B8-E144-B8A8-31A9FF09CB5B}"/>
              </a:ext>
            </a:extLst>
          </p:cNvPr>
          <p:cNvSpPr txBox="1"/>
          <p:nvPr/>
        </p:nvSpPr>
        <p:spPr>
          <a:xfrm>
            <a:off x="2691193" y="3262112"/>
            <a:ext cx="1937778" cy="1435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Data Virtualization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Cognos Dashboard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Db2 Warehouse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Streams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Unified Governance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Watson Machine Learning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Watson Studio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Python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RStudio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Spark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5FFAA6-20BA-1743-8E21-B1A83017817A}"/>
              </a:ext>
            </a:extLst>
          </p:cNvPr>
          <p:cNvSpPr txBox="1"/>
          <p:nvPr/>
        </p:nvSpPr>
        <p:spPr>
          <a:xfrm>
            <a:off x="5042082" y="3258788"/>
            <a:ext cx="2002904" cy="1148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API Connect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App Connect Enterprise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Aspera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Event Streams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Integration Navigator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Integration Asset Repository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DataPower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MQ for Cloud Integration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E23C8F8-37E2-DB47-ACF3-0EE09C0E7940}"/>
              </a:ext>
            </a:extLst>
          </p:cNvPr>
          <p:cNvSpPr txBox="1"/>
          <p:nvPr/>
        </p:nvSpPr>
        <p:spPr>
          <a:xfrm>
            <a:off x="7398057" y="3258788"/>
            <a:ext cx="2072795" cy="8613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Automation Content Analyzer 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Business Automation Insights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Business Automation Navigator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Business Automation Workflow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FileNet Content Manager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Operational Decision Manager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F817469-ABCF-424E-B42D-D5DD8BA3CA9C}"/>
              </a:ext>
            </a:extLst>
          </p:cNvPr>
          <p:cNvSpPr txBox="1"/>
          <p:nvPr/>
        </p:nvSpPr>
        <p:spPr>
          <a:xfrm>
            <a:off x="9738466" y="3261240"/>
            <a:ext cx="1931429" cy="430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Data Explorer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Federated Search and Investigation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Incident Response</a:t>
            </a:r>
            <a:endParaRPr lang="en-US" sz="933" dirty="0">
              <a:solidFill>
                <a:srgbClr val="FF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971DCC1-569E-E54C-8377-E18F3EF35C47}"/>
              </a:ext>
            </a:extLst>
          </p:cNvPr>
          <p:cNvSpPr/>
          <p:nvPr/>
        </p:nvSpPr>
        <p:spPr>
          <a:xfrm>
            <a:off x="9667666" y="1465424"/>
            <a:ext cx="2072795" cy="8539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defTabSz="914304">
              <a:defRPr/>
            </a:pPr>
            <a:endParaRPr lang="en-US" sz="1200" dirty="0">
              <a:solidFill>
                <a:srgbClr val="000000"/>
              </a:solidFill>
              <a:ea typeface="ＭＳ Ｐゴシック" charset="0"/>
              <a:cs typeface="Arial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5CDCBC8-C56C-2340-BE5F-613EBF2FFC59}"/>
              </a:ext>
            </a:extLst>
          </p:cNvPr>
          <p:cNvSpPr txBox="1"/>
          <p:nvPr/>
        </p:nvSpPr>
        <p:spPr>
          <a:xfrm>
            <a:off x="9738350" y="1542670"/>
            <a:ext cx="1931429" cy="7178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Cloud App Management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Cloud Automation Manager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000000"/>
                </a:solidFill>
                <a:ea typeface="ＭＳ Ｐゴシック" charset="0"/>
                <a:cs typeface="Arial" charset="0"/>
              </a:rPr>
              <a:t>IBM Cloud Event Management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FF0000"/>
                </a:solidFill>
                <a:ea typeface="ＭＳ Ｐゴシック" charset="0"/>
                <a:cs typeface="Arial" charset="0"/>
              </a:rPr>
              <a:t>IBM Multicloud Manager</a:t>
            </a:r>
          </a:p>
          <a:p>
            <a:pPr defTabSz="914304">
              <a:defRPr/>
            </a:pPr>
            <a:r>
              <a:rPr lang="en-US" sz="933" dirty="0">
                <a:solidFill>
                  <a:srgbClr val="FF0000"/>
                </a:solidFill>
                <a:ea typeface="ＭＳ Ｐゴシック" charset="0"/>
                <a:cs typeface="Arial" charset="0"/>
              </a:rPr>
              <a:t>Red Hat Ansible and CloudForms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0D132DB-81BE-934A-9FF6-C5552FEC9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197" y="5829330"/>
            <a:ext cx="5917723" cy="82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7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AE81EDBE-E30F-8D40-9C54-4579EC6B220C}"/>
              </a:ext>
            </a:extLst>
          </p:cNvPr>
          <p:cNvSpPr/>
          <p:nvPr/>
        </p:nvSpPr>
        <p:spPr>
          <a:xfrm>
            <a:off x="2427514" y="4800641"/>
            <a:ext cx="9529778" cy="1849658"/>
          </a:xfrm>
          <a:prstGeom prst="roundRect">
            <a:avLst/>
          </a:pr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Arial"/>
              </a:rPr>
              <a:t>HA </a:t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r>
              <a:rPr lang="en-US" sz="2400" dirty="0">
                <a:solidFill>
                  <a:srgbClr val="FFFFFF"/>
                </a:solidFill>
                <a:latin typeface="Arial"/>
              </a:rPr>
              <a:t>Infra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9136397-8568-EC45-A5BA-E7DE1E8F6811}"/>
              </a:ext>
            </a:extLst>
          </p:cNvPr>
          <p:cNvSpPr/>
          <p:nvPr/>
        </p:nvSpPr>
        <p:spPr>
          <a:xfrm>
            <a:off x="4851044" y="4951043"/>
            <a:ext cx="859968" cy="835158"/>
          </a:xfrm>
          <a:prstGeom prst="rect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Masters (1/3/5)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Virtual IP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446F54F-BD1A-B449-9D3F-002A3843DC77}"/>
              </a:ext>
            </a:extLst>
          </p:cNvPr>
          <p:cNvSpPr/>
          <p:nvPr/>
        </p:nvSpPr>
        <p:spPr>
          <a:xfrm>
            <a:off x="5054244" y="5154243"/>
            <a:ext cx="859968" cy="835158"/>
          </a:xfrm>
          <a:prstGeom prst="rect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Masters (1/3/5)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Virtual IP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67A84D9-E0BC-D04C-9BC9-4355A50F528D}"/>
              </a:ext>
            </a:extLst>
          </p:cNvPr>
          <p:cNvSpPr/>
          <p:nvPr/>
        </p:nvSpPr>
        <p:spPr>
          <a:xfrm>
            <a:off x="5257444" y="5357443"/>
            <a:ext cx="859968" cy="835158"/>
          </a:xfrm>
          <a:prstGeom prst="rect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Masters (3/5)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Virtual IP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0B6C7E1-2272-0448-8646-E3FA822BF4A8}"/>
              </a:ext>
            </a:extLst>
          </p:cNvPr>
          <p:cNvSpPr/>
          <p:nvPr/>
        </p:nvSpPr>
        <p:spPr>
          <a:xfrm>
            <a:off x="6213423" y="4951043"/>
            <a:ext cx="859968" cy="835158"/>
          </a:xfrm>
          <a:prstGeom prst="rect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Infra</a:t>
            </a:r>
            <a:br>
              <a:rPr lang="en-US" sz="1333" dirty="0">
                <a:solidFill>
                  <a:srgbClr val="FFFFFF"/>
                </a:solidFill>
                <a:latin typeface="Arial"/>
              </a:rPr>
            </a:br>
            <a:r>
              <a:rPr lang="en-US" sz="1333" dirty="0">
                <a:solidFill>
                  <a:srgbClr val="FFFFFF"/>
                </a:solidFill>
                <a:latin typeface="Arial"/>
              </a:rPr>
              <a:t>(2/n)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Virtual IP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105A9A9D-F21D-784D-870B-D38CA8E1DA19}"/>
              </a:ext>
            </a:extLst>
          </p:cNvPr>
          <p:cNvSpPr/>
          <p:nvPr/>
        </p:nvSpPr>
        <p:spPr>
          <a:xfrm>
            <a:off x="6416623" y="5154243"/>
            <a:ext cx="859968" cy="835158"/>
          </a:xfrm>
          <a:prstGeom prst="rect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Infra</a:t>
            </a:r>
            <a:br>
              <a:rPr lang="en-US" sz="1333" dirty="0">
                <a:solidFill>
                  <a:srgbClr val="FFFFFF"/>
                </a:solidFill>
                <a:latin typeface="Arial"/>
              </a:rPr>
            </a:br>
            <a:r>
              <a:rPr lang="en-US" sz="1333" dirty="0">
                <a:solidFill>
                  <a:srgbClr val="FFFFFF"/>
                </a:solidFill>
                <a:latin typeface="Arial"/>
              </a:rPr>
              <a:t>(2/n)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Virtual IP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C9BDD1F-D483-7B49-956F-FFC71DCA833E}"/>
              </a:ext>
            </a:extLst>
          </p:cNvPr>
          <p:cNvSpPr/>
          <p:nvPr/>
        </p:nvSpPr>
        <p:spPr>
          <a:xfrm>
            <a:off x="6619823" y="5357443"/>
            <a:ext cx="859968" cy="835158"/>
          </a:xfrm>
          <a:prstGeom prst="rect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Infra</a:t>
            </a:r>
            <a:br>
              <a:rPr lang="en-US" sz="1333" dirty="0">
                <a:solidFill>
                  <a:srgbClr val="FFFFFF"/>
                </a:solidFill>
                <a:latin typeface="Arial"/>
              </a:rPr>
            </a:br>
            <a:r>
              <a:rPr lang="en-US" sz="1333" dirty="0">
                <a:solidFill>
                  <a:srgbClr val="FFFFFF"/>
                </a:solidFill>
                <a:latin typeface="Arial"/>
              </a:rPr>
              <a:t>(2/n)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Virtual IP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A2F29F1-EFA9-F742-8DDF-CA60D18C6E04}"/>
              </a:ext>
            </a:extLst>
          </p:cNvPr>
          <p:cNvSpPr/>
          <p:nvPr/>
        </p:nvSpPr>
        <p:spPr>
          <a:xfrm>
            <a:off x="7638976" y="4951043"/>
            <a:ext cx="859968" cy="835158"/>
          </a:xfrm>
          <a:prstGeom prst="rect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Workers</a:t>
            </a:r>
            <a:br>
              <a:rPr lang="en-US" sz="1333" dirty="0">
                <a:solidFill>
                  <a:srgbClr val="FFFFFF"/>
                </a:solidFill>
                <a:latin typeface="Arial"/>
              </a:rPr>
            </a:br>
            <a:r>
              <a:rPr lang="en-US" sz="1333" dirty="0">
                <a:solidFill>
                  <a:srgbClr val="FFFFFF"/>
                </a:solidFill>
                <a:latin typeface="Arial"/>
              </a:rPr>
              <a:t>(2/n)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86287AD-D428-4447-A769-DE7F653FFCF8}"/>
              </a:ext>
            </a:extLst>
          </p:cNvPr>
          <p:cNvSpPr/>
          <p:nvPr/>
        </p:nvSpPr>
        <p:spPr>
          <a:xfrm>
            <a:off x="3619447" y="6259092"/>
            <a:ext cx="7779632" cy="324132"/>
          </a:xfrm>
          <a:prstGeom prst="rect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Network Mesh with support for tenant isolation - Calico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3290130-D9F4-2142-B032-62B7A9C74898}"/>
              </a:ext>
            </a:extLst>
          </p:cNvPr>
          <p:cNvSpPr/>
          <p:nvPr/>
        </p:nvSpPr>
        <p:spPr>
          <a:xfrm>
            <a:off x="7842176" y="5154243"/>
            <a:ext cx="859968" cy="835158"/>
          </a:xfrm>
          <a:prstGeom prst="rect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Workers</a:t>
            </a:r>
            <a:br>
              <a:rPr lang="en-US" sz="1333" dirty="0">
                <a:solidFill>
                  <a:srgbClr val="FFFFFF"/>
                </a:solidFill>
                <a:latin typeface="Arial"/>
              </a:rPr>
            </a:br>
            <a:r>
              <a:rPr lang="en-US" sz="1333" dirty="0">
                <a:solidFill>
                  <a:srgbClr val="FFFFFF"/>
                </a:solidFill>
                <a:latin typeface="Arial"/>
              </a:rPr>
              <a:t>(2/n)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8427CE8-C5C3-824D-8720-052B0A4907BF}"/>
              </a:ext>
            </a:extLst>
          </p:cNvPr>
          <p:cNvSpPr/>
          <p:nvPr/>
        </p:nvSpPr>
        <p:spPr>
          <a:xfrm>
            <a:off x="8045376" y="5357443"/>
            <a:ext cx="859968" cy="835158"/>
          </a:xfrm>
          <a:prstGeom prst="rect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Workers</a:t>
            </a:r>
            <a:br>
              <a:rPr lang="en-US" sz="1333" dirty="0">
                <a:solidFill>
                  <a:srgbClr val="FFFFFF"/>
                </a:solidFill>
                <a:latin typeface="Arial"/>
              </a:rPr>
            </a:br>
            <a:r>
              <a:rPr lang="en-US" sz="1333" dirty="0">
                <a:solidFill>
                  <a:srgbClr val="FFFFFF"/>
                </a:solidFill>
                <a:latin typeface="Arial"/>
              </a:rPr>
              <a:t>(2/n)</a:t>
            </a:r>
          </a:p>
        </p:txBody>
      </p:sp>
      <p:sp>
        <p:nvSpPr>
          <p:cNvPr id="171" name="Can 170">
            <a:extLst>
              <a:ext uri="{FF2B5EF4-FFF2-40B4-BE49-F238E27FC236}">
                <a16:creationId xmlns:a16="http://schemas.microsoft.com/office/drawing/2014/main" id="{4D7D7B5D-AEA9-2F4B-A7C0-5700F0797403}"/>
              </a:ext>
            </a:extLst>
          </p:cNvPr>
          <p:cNvSpPr/>
          <p:nvPr/>
        </p:nvSpPr>
        <p:spPr>
          <a:xfrm>
            <a:off x="8989707" y="4951043"/>
            <a:ext cx="1219200" cy="661429"/>
          </a:xfrm>
          <a:prstGeom prst="can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Persistent Storage</a:t>
            </a:r>
          </a:p>
        </p:txBody>
      </p:sp>
      <p:sp>
        <p:nvSpPr>
          <p:cNvPr id="172" name="Can 171">
            <a:extLst>
              <a:ext uri="{FF2B5EF4-FFF2-40B4-BE49-F238E27FC236}">
                <a16:creationId xmlns:a16="http://schemas.microsoft.com/office/drawing/2014/main" id="{4D86B3B5-04A2-DF4B-8751-62A4AF2FCB0F}"/>
              </a:ext>
            </a:extLst>
          </p:cNvPr>
          <p:cNvSpPr/>
          <p:nvPr/>
        </p:nvSpPr>
        <p:spPr>
          <a:xfrm>
            <a:off x="9192907" y="5154243"/>
            <a:ext cx="1219200" cy="661429"/>
          </a:xfrm>
          <a:prstGeom prst="can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Persistent Storage</a:t>
            </a:r>
          </a:p>
        </p:txBody>
      </p:sp>
      <p:sp>
        <p:nvSpPr>
          <p:cNvPr id="173" name="Can 172">
            <a:extLst>
              <a:ext uri="{FF2B5EF4-FFF2-40B4-BE49-F238E27FC236}">
                <a16:creationId xmlns:a16="http://schemas.microsoft.com/office/drawing/2014/main" id="{0DB166B4-7671-6046-8BC5-E50E2D982E58}"/>
              </a:ext>
            </a:extLst>
          </p:cNvPr>
          <p:cNvSpPr/>
          <p:nvPr/>
        </p:nvSpPr>
        <p:spPr>
          <a:xfrm>
            <a:off x="9396107" y="5357443"/>
            <a:ext cx="1219200" cy="661429"/>
          </a:xfrm>
          <a:prstGeom prst="can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Persistent Storage</a:t>
            </a:r>
          </a:p>
        </p:txBody>
      </p:sp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3C94630D-C6B2-1246-AC5D-B5A5D5AD16D9}"/>
              </a:ext>
            </a:extLst>
          </p:cNvPr>
          <p:cNvSpPr/>
          <p:nvPr/>
        </p:nvSpPr>
        <p:spPr>
          <a:xfrm>
            <a:off x="2427514" y="3702906"/>
            <a:ext cx="9529778" cy="996135"/>
          </a:xfrm>
          <a:prstGeom prst="roundRect">
            <a:avLst/>
          </a:prstGeom>
          <a:solidFill>
            <a:schemeClr val="bg2">
              <a:lumMod val="85000"/>
            </a:schemeClr>
          </a:solidFill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067E514-65E4-EB48-9B3C-D924B7D75838}"/>
              </a:ext>
            </a:extLst>
          </p:cNvPr>
          <p:cNvSpPr/>
          <p:nvPr/>
        </p:nvSpPr>
        <p:spPr>
          <a:xfrm>
            <a:off x="3503756" y="3771258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Kubernetes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API server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1491CE9-096D-A440-839B-B50DB1F994E3}"/>
              </a:ext>
            </a:extLst>
          </p:cNvPr>
          <p:cNvSpPr/>
          <p:nvPr/>
        </p:nvSpPr>
        <p:spPr>
          <a:xfrm>
            <a:off x="4799900" y="3771258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Kubernetes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scheduler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B53A332-6503-4942-80D4-BAEFFC890E98}"/>
              </a:ext>
            </a:extLst>
          </p:cNvPr>
          <p:cNvSpPr/>
          <p:nvPr/>
        </p:nvSpPr>
        <p:spPr>
          <a:xfrm>
            <a:off x="6096044" y="3771258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Kubernetes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proxy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8181583-F903-7641-887F-40D5E2536842}"/>
              </a:ext>
            </a:extLst>
          </p:cNvPr>
          <p:cNvSpPr/>
          <p:nvPr/>
        </p:nvSpPr>
        <p:spPr>
          <a:xfrm>
            <a:off x="7392188" y="3771258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Kubernetes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ingress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7B70017-6D77-7544-9040-58568F51230F}"/>
              </a:ext>
            </a:extLst>
          </p:cNvPr>
          <p:cNvSpPr/>
          <p:nvPr/>
        </p:nvSpPr>
        <p:spPr>
          <a:xfrm>
            <a:off x="8688332" y="3771258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 err="1">
                <a:solidFill>
                  <a:srgbClr val="FFFFFF"/>
                </a:solidFill>
                <a:latin typeface="Arial"/>
              </a:rPr>
              <a:t>kubelet</a:t>
            </a:r>
            <a:r>
              <a:rPr lang="en-US" sz="1400" dirty="0">
                <a:solidFill>
                  <a:srgbClr val="FFFFFF"/>
                </a:solidFill>
                <a:latin typeface="Arial"/>
              </a:rPr>
              <a:t> </a:t>
            </a:r>
          </a:p>
        </p:txBody>
      </p:sp>
      <p:sp>
        <p:nvSpPr>
          <p:cNvPr id="180" name="Rounded Rectangle 179">
            <a:extLst>
              <a:ext uri="{FF2B5EF4-FFF2-40B4-BE49-F238E27FC236}">
                <a16:creationId xmlns:a16="http://schemas.microsoft.com/office/drawing/2014/main" id="{BE8E9DBD-7927-1545-98DD-6F6C49670296}"/>
              </a:ext>
            </a:extLst>
          </p:cNvPr>
          <p:cNvSpPr/>
          <p:nvPr/>
        </p:nvSpPr>
        <p:spPr>
          <a:xfrm>
            <a:off x="2427514" y="2648902"/>
            <a:ext cx="9529778" cy="996135"/>
          </a:xfrm>
          <a:prstGeom prst="roundRect">
            <a:avLst/>
          </a:prstGeom>
          <a:solidFill>
            <a:srgbClr val="C00000"/>
          </a:solidFill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2" name="Rounded Rectangle 181">
            <a:extLst>
              <a:ext uri="{FF2B5EF4-FFF2-40B4-BE49-F238E27FC236}">
                <a16:creationId xmlns:a16="http://schemas.microsoft.com/office/drawing/2014/main" id="{BD5DE7E0-A7EA-1647-9B8D-603E58A8C035}"/>
              </a:ext>
            </a:extLst>
          </p:cNvPr>
          <p:cNvSpPr/>
          <p:nvPr/>
        </p:nvSpPr>
        <p:spPr>
          <a:xfrm>
            <a:off x="2427514" y="643182"/>
            <a:ext cx="9529778" cy="1945807"/>
          </a:xfrm>
          <a:prstGeom prst="roundRect">
            <a:avLst/>
          </a:prstGeom>
          <a:solidFill>
            <a:schemeClr val="accent1"/>
          </a:solidFill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116AD29-4390-164F-84A1-94792D92F415}"/>
              </a:ext>
            </a:extLst>
          </p:cNvPr>
          <p:cNvSpPr/>
          <p:nvPr/>
        </p:nvSpPr>
        <p:spPr>
          <a:xfrm>
            <a:off x="2800829" y="2739392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OCP Console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D780C65-D3A5-B646-BDAC-C4A7734F1042}"/>
              </a:ext>
            </a:extLst>
          </p:cNvPr>
          <p:cNvSpPr/>
          <p:nvPr/>
        </p:nvSpPr>
        <p:spPr>
          <a:xfrm>
            <a:off x="5409500" y="2739391"/>
            <a:ext cx="1219200" cy="828667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Logging [EFD]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A1D50603-3339-344C-A21C-1D8D59634375}"/>
              </a:ext>
            </a:extLst>
          </p:cNvPr>
          <p:cNvSpPr/>
          <p:nvPr/>
        </p:nvSpPr>
        <p:spPr>
          <a:xfrm>
            <a:off x="6705644" y="2739391"/>
            <a:ext cx="1219200" cy="828667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Monitoring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67" dirty="0">
                <a:solidFill>
                  <a:srgbClr val="FFFFFF"/>
                </a:solidFill>
                <a:latin typeface="Arial"/>
              </a:rPr>
              <a:t>[Prometheus / Grafana]</a:t>
            </a: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CE00850-DCD5-D745-90D7-91001BBAE71B}"/>
              </a:ext>
            </a:extLst>
          </p:cNvPr>
          <p:cNvSpPr/>
          <p:nvPr/>
        </p:nvSpPr>
        <p:spPr>
          <a:xfrm>
            <a:off x="8001788" y="2739392"/>
            <a:ext cx="1219200" cy="828667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Istio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CD3A25C-0310-8A43-A20C-8DDD7063F624}"/>
              </a:ext>
            </a:extLst>
          </p:cNvPr>
          <p:cNvSpPr/>
          <p:nvPr/>
        </p:nvSpPr>
        <p:spPr>
          <a:xfrm>
            <a:off x="9297932" y="2739391"/>
            <a:ext cx="1219200" cy="828667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Image Registry [Quay light]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2E07650-A7D0-D443-9273-7512F489499A}"/>
              </a:ext>
            </a:extLst>
          </p:cNvPr>
          <p:cNvSpPr/>
          <p:nvPr/>
        </p:nvSpPr>
        <p:spPr>
          <a:xfrm>
            <a:off x="4113356" y="1649929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App Catalog [Helm]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110ECA5-2AE6-4842-A0FC-D86B541976B6}"/>
              </a:ext>
            </a:extLst>
          </p:cNvPr>
          <p:cNvSpPr/>
          <p:nvPr/>
        </p:nvSpPr>
        <p:spPr>
          <a:xfrm>
            <a:off x="5409500" y="1649929"/>
            <a:ext cx="1219200" cy="835158"/>
          </a:xfrm>
          <a:prstGeom prst="rect">
            <a:avLst/>
          </a:prstGeom>
          <a:solidFill>
            <a:schemeClr val="tx2">
              <a:lumMod val="90000"/>
            </a:scheme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Logging </a:t>
            </a:r>
          </a:p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[ELK]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CAEDD38-910C-2E4B-A767-B90332C0CD61}"/>
              </a:ext>
            </a:extLst>
          </p:cNvPr>
          <p:cNvSpPr/>
          <p:nvPr/>
        </p:nvSpPr>
        <p:spPr>
          <a:xfrm>
            <a:off x="6705644" y="1649929"/>
            <a:ext cx="1219200" cy="835158"/>
          </a:xfrm>
          <a:prstGeom prst="rect">
            <a:avLst/>
          </a:prstGeom>
          <a:solidFill>
            <a:schemeClr val="tx2">
              <a:lumMod val="90000"/>
            </a:scheme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Monitoring [</a:t>
            </a:r>
            <a:r>
              <a:rPr lang="en-US" sz="1467" dirty="0">
                <a:solidFill>
                  <a:srgbClr val="FFFFFF"/>
                </a:solidFill>
                <a:latin typeface="Arial"/>
              </a:rPr>
              <a:t>Prometheus / Grafana]</a:t>
            </a:r>
            <a:endParaRPr lang="en-US" sz="18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BEF703D-F9A0-9C4A-85CE-1DE692616378}"/>
              </a:ext>
            </a:extLst>
          </p:cNvPr>
          <p:cNvSpPr/>
          <p:nvPr/>
        </p:nvSpPr>
        <p:spPr>
          <a:xfrm>
            <a:off x="8001788" y="1649929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Multi cluster services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54B24C23-1C88-1E45-91B3-A3700857ED19}"/>
              </a:ext>
            </a:extLst>
          </p:cNvPr>
          <p:cNvSpPr/>
          <p:nvPr/>
        </p:nvSpPr>
        <p:spPr>
          <a:xfrm>
            <a:off x="9297932" y="1649929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Cluster Health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5378C75-666D-5146-B362-2607BF971A37}"/>
              </a:ext>
            </a:extLst>
          </p:cNvPr>
          <p:cNvSpPr/>
          <p:nvPr/>
        </p:nvSpPr>
        <p:spPr>
          <a:xfrm>
            <a:off x="9297932" y="744325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Certificate </a:t>
            </a:r>
            <a:r>
              <a:rPr lang="en-US" sz="1467" dirty="0">
                <a:solidFill>
                  <a:srgbClr val="FFFFFF"/>
                </a:solidFill>
                <a:latin typeface="Arial"/>
              </a:rPr>
              <a:t>management</a:t>
            </a: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38E8EFA-82FB-C74C-8A3F-6C165ADB30DF}"/>
              </a:ext>
            </a:extLst>
          </p:cNvPr>
          <p:cNvSpPr/>
          <p:nvPr/>
        </p:nvSpPr>
        <p:spPr>
          <a:xfrm>
            <a:off x="4102805" y="744325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CLI [</a:t>
            </a:r>
            <a:r>
              <a:rPr lang="en-US" sz="1600" dirty="0" err="1">
                <a:solidFill>
                  <a:srgbClr val="FFFFFF"/>
                </a:solidFill>
                <a:latin typeface="Arial"/>
              </a:rPr>
              <a:t>cloudctl</a:t>
            </a:r>
            <a:r>
              <a:rPr lang="en-US" sz="1600" dirty="0">
                <a:solidFill>
                  <a:srgbClr val="FFFFFF"/>
                </a:solidFill>
                <a:latin typeface="Arial"/>
              </a:rPr>
              <a:t>]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E6E90AC-75F5-8044-9B15-E391600585F7}"/>
              </a:ext>
            </a:extLst>
          </p:cNvPr>
          <p:cNvSpPr/>
          <p:nvPr/>
        </p:nvSpPr>
        <p:spPr>
          <a:xfrm>
            <a:off x="5406209" y="744325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Metering [License Advisor]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AA10BD4-2666-9041-899C-C8EEC519E7C2}"/>
              </a:ext>
            </a:extLst>
          </p:cNvPr>
          <p:cNvSpPr/>
          <p:nvPr/>
        </p:nvSpPr>
        <p:spPr>
          <a:xfrm>
            <a:off x="10594076" y="1649929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67" dirty="0">
                <a:solidFill>
                  <a:srgbClr val="FFFFFF"/>
                </a:solidFill>
                <a:latin typeface="Arial"/>
              </a:rPr>
              <a:t>IAM / RBAC / </a:t>
            </a:r>
            <a:r>
              <a:rPr lang="en-US" sz="1333" dirty="0">
                <a:solidFill>
                  <a:srgbClr val="FFFFFF"/>
                </a:solidFill>
                <a:latin typeface="Arial"/>
              </a:rPr>
              <a:t>Authentication</a:t>
            </a:r>
            <a:endParaRPr lang="en-US" sz="1467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DB0C23EC-F1E1-B943-A8F1-5EE7D9258E86}"/>
              </a:ext>
            </a:extLst>
          </p:cNvPr>
          <p:cNvSpPr/>
          <p:nvPr/>
        </p:nvSpPr>
        <p:spPr>
          <a:xfrm>
            <a:off x="7998611" y="734944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914295">
              <a:lnSpc>
                <a:spcPts val="1380"/>
              </a:lnSpc>
            </a:pPr>
            <a:r>
              <a:rPr lang="en-US" sz="1600" dirty="0">
                <a:solidFill>
                  <a:prstClr val="white"/>
                </a:solidFill>
                <a:latin typeface="IBM Plex Sans"/>
              </a:rPr>
              <a:t>Multi Tenancy / Account Quota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19852906-D1FB-2D48-A608-0527A6AA5B3F}"/>
              </a:ext>
            </a:extLst>
          </p:cNvPr>
          <p:cNvSpPr/>
          <p:nvPr/>
        </p:nvSpPr>
        <p:spPr>
          <a:xfrm>
            <a:off x="3806107" y="4955309"/>
            <a:ext cx="859968" cy="835158"/>
          </a:xfrm>
          <a:prstGeom prst="rect">
            <a:avLst/>
          </a:prstGeom>
          <a:solidFill>
            <a:srgbClr val="5596E6">
              <a:lumMod val="60000"/>
              <a:lumOff val="40000"/>
            </a:srgbClr>
          </a:solidFill>
          <a:ln w="15875" cap="flat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FFFFFF"/>
                </a:solidFill>
                <a:latin typeface="Arial"/>
              </a:rPr>
              <a:t>Bastion node (1)</a:t>
            </a:r>
          </a:p>
        </p:txBody>
      </p:sp>
      <p:sp>
        <p:nvSpPr>
          <p:cNvPr id="203" name="Left Bracket 202">
            <a:extLst>
              <a:ext uri="{FF2B5EF4-FFF2-40B4-BE49-F238E27FC236}">
                <a16:creationId xmlns:a16="http://schemas.microsoft.com/office/drawing/2014/main" id="{9AF470FF-82A8-3E42-A507-81F35DBCE729}"/>
              </a:ext>
            </a:extLst>
          </p:cNvPr>
          <p:cNvSpPr/>
          <p:nvPr/>
        </p:nvSpPr>
        <p:spPr>
          <a:xfrm>
            <a:off x="2034865" y="638871"/>
            <a:ext cx="227898" cy="1954427"/>
          </a:xfrm>
          <a:prstGeom prst="leftBracket">
            <a:avLst/>
          </a:prstGeom>
          <a:noFill/>
          <a:ln w="38100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25EDBC42-FFE1-4247-9E1D-853D8347BA7A}"/>
              </a:ext>
            </a:extLst>
          </p:cNvPr>
          <p:cNvSpPr txBox="1"/>
          <p:nvPr/>
        </p:nvSpPr>
        <p:spPr>
          <a:xfrm>
            <a:off x="194309" y="1183678"/>
            <a:ext cx="1865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Cloud Pak Services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B714C95-4307-0549-8609-B2BDEC4D6732}"/>
              </a:ext>
            </a:extLst>
          </p:cNvPr>
          <p:cNvSpPr txBox="1"/>
          <p:nvPr/>
        </p:nvSpPr>
        <p:spPr>
          <a:xfrm>
            <a:off x="182715" y="3970140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Kubernetes </a:t>
            </a:r>
          </a:p>
        </p:txBody>
      </p:sp>
      <p:sp>
        <p:nvSpPr>
          <p:cNvPr id="50" name="Title 16">
            <a:extLst>
              <a:ext uri="{FF2B5EF4-FFF2-40B4-BE49-F238E27FC236}">
                <a16:creationId xmlns:a16="http://schemas.microsoft.com/office/drawing/2014/main" id="{7B25E8CC-168B-7B48-856D-B25CB8405AE4}"/>
              </a:ext>
            </a:extLst>
          </p:cNvPr>
          <p:cNvSpPr txBox="1">
            <a:spLocks/>
          </p:cNvSpPr>
          <p:nvPr/>
        </p:nvSpPr>
        <p:spPr>
          <a:xfrm>
            <a:off x="295518" y="68296"/>
            <a:ext cx="9612015" cy="508000"/>
          </a:xfrm>
          <a:prstGeom prst="rect">
            <a:avLst/>
          </a:prstGeom>
        </p:spPr>
        <p:txBody>
          <a:bodyPr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defTabSz="412750" eaLnBrk="1" hangingPunct="1">
              <a:defRPr sz="2800" kern="0">
                <a:solidFill>
                  <a:srgbClr val="1C3549"/>
                </a:solidFill>
                <a:uLnTx/>
                <a:latin typeface="IBM Plex Sans Text" panose="020B0603050000000000" pitchFamily="34" charset="77"/>
                <a:ea typeface="+mn-ea"/>
                <a:cs typeface="Arial"/>
              </a:defRPr>
            </a:lvl1pPr>
            <a:lvl2pPr indent="635000" defTabSz="412750">
              <a:defRPr sz="1600">
                <a:solidFill>
                  <a:srgbClr val="1C3549"/>
                </a:solidFill>
                <a:latin typeface="+mn-lt"/>
                <a:ea typeface="+mn-ea"/>
                <a:cs typeface="+mn-cs"/>
              </a:defRPr>
            </a:lvl2pPr>
            <a:lvl3pPr indent="1270000" defTabSz="412750">
              <a:defRPr sz="1600">
                <a:solidFill>
                  <a:srgbClr val="1C3549"/>
                </a:solidFill>
                <a:latin typeface="+mn-lt"/>
                <a:ea typeface="+mn-ea"/>
                <a:cs typeface="+mn-cs"/>
              </a:defRPr>
            </a:lvl3pPr>
            <a:lvl4pPr indent="1905000" defTabSz="412750">
              <a:defRPr sz="1600">
                <a:solidFill>
                  <a:srgbClr val="1C3549"/>
                </a:solidFill>
                <a:latin typeface="+mn-lt"/>
                <a:ea typeface="+mn-ea"/>
                <a:cs typeface="+mn-cs"/>
              </a:defRPr>
            </a:lvl4pPr>
            <a:lvl5pPr indent="2540000" defTabSz="412750">
              <a:defRPr sz="1600">
                <a:solidFill>
                  <a:srgbClr val="1C3549"/>
                </a:solidFill>
                <a:latin typeface="+mn-lt"/>
                <a:ea typeface="+mn-ea"/>
                <a:cs typeface="+mn-cs"/>
              </a:defRPr>
            </a:lvl5pPr>
            <a:lvl6pPr marL="3370383" indent="-195384" defTabSz="412750">
              <a:buSzPct val="75000"/>
              <a:buChar char="•"/>
              <a:defRPr sz="1600">
                <a:solidFill>
                  <a:srgbClr val="1C3549"/>
                </a:solidFill>
                <a:latin typeface="+mn-lt"/>
                <a:ea typeface="+mn-ea"/>
                <a:cs typeface="+mn-cs"/>
              </a:defRPr>
            </a:lvl6pPr>
            <a:lvl7pPr marL="4005383" indent="-195383" defTabSz="412750">
              <a:buSzPct val="75000"/>
              <a:buChar char="•"/>
              <a:defRPr sz="1600">
                <a:solidFill>
                  <a:srgbClr val="1C3549"/>
                </a:solidFill>
                <a:latin typeface="+mn-lt"/>
                <a:ea typeface="+mn-ea"/>
                <a:cs typeface="+mn-cs"/>
              </a:defRPr>
            </a:lvl7pPr>
            <a:lvl8pPr marL="4640383" indent="-195383" defTabSz="412750">
              <a:buSzPct val="75000"/>
              <a:buChar char="•"/>
              <a:defRPr sz="1600">
                <a:solidFill>
                  <a:srgbClr val="1C3549"/>
                </a:solidFill>
                <a:latin typeface="+mn-lt"/>
                <a:ea typeface="+mn-ea"/>
                <a:cs typeface="+mn-cs"/>
              </a:defRPr>
            </a:lvl8pPr>
            <a:lvl9pPr marL="5275383" indent="-195383" defTabSz="412750">
              <a:buSzPct val="75000"/>
              <a:buChar char="•"/>
              <a:defRPr sz="1600">
                <a:solidFill>
                  <a:srgbClr val="1C3549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12734">
              <a:defRPr/>
            </a:pPr>
            <a:r>
              <a:rPr lang="en-US" dirty="0">
                <a:solidFill>
                  <a:srgbClr val="FFFFFF"/>
                </a:solidFill>
                <a:sym typeface="Calibri"/>
              </a:rPr>
              <a:t>IBM Cloud Paks – Common Services (using OCP 4.2)</a:t>
            </a:r>
          </a:p>
        </p:txBody>
      </p:sp>
      <p:sp>
        <p:nvSpPr>
          <p:cNvPr id="51" name="Left Bracket 50">
            <a:extLst>
              <a:ext uri="{FF2B5EF4-FFF2-40B4-BE49-F238E27FC236}">
                <a16:creationId xmlns:a16="http://schemas.microsoft.com/office/drawing/2014/main" id="{FBE167C4-BE90-F445-8F01-3D0558F06851}"/>
              </a:ext>
            </a:extLst>
          </p:cNvPr>
          <p:cNvSpPr/>
          <p:nvPr/>
        </p:nvSpPr>
        <p:spPr>
          <a:xfrm>
            <a:off x="2034865" y="2675101"/>
            <a:ext cx="193378" cy="925008"/>
          </a:xfrm>
          <a:prstGeom prst="leftBracket">
            <a:avLst/>
          </a:prstGeom>
          <a:noFill/>
          <a:ln w="38100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787893-9B44-7E4E-A14B-441C7A01DA49}"/>
              </a:ext>
            </a:extLst>
          </p:cNvPr>
          <p:cNvSpPr txBox="1"/>
          <p:nvPr/>
        </p:nvSpPr>
        <p:spPr>
          <a:xfrm>
            <a:off x="194311" y="2767034"/>
            <a:ext cx="1553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OpenShift</a:t>
            </a:r>
          </a:p>
          <a:p>
            <a:pPr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Services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131EE41-8479-7640-8CBD-81614471F270}"/>
              </a:ext>
            </a:extLst>
          </p:cNvPr>
          <p:cNvSpPr/>
          <p:nvPr/>
        </p:nvSpPr>
        <p:spPr>
          <a:xfrm>
            <a:off x="4113356" y="2739392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App Catalog </a:t>
            </a:r>
            <a:r>
              <a:rPr lang="en-US" sz="1200" dirty="0">
                <a:solidFill>
                  <a:srgbClr val="FFFFFF"/>
                </a:solidFill>
                <a:latin typeface="Arial"/>
              </a:rPr>
              <a:t>[Ansible Service Broker]</a:t>
            </a:r>
            <a:endParaRPr lang="en-US" sz="1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F456A0-3852-6344-91B7-2C794791E85E}"/>
              </a:ext>
            </a:extLst>
          </p:cNvPr>
          <p:cNvSpPr/>
          <p:nvPr/>
        </p:nvSpPr>
        <p:spPr>
          <a:xfrm>
            <a:off x="10594076" y="2739393"/>
            <a:ext cx="1219200" cy="815793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Router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12DC7B-1E5F-3346-A7B3-65E34B9F0034}"/>
              </a:ext>
            </a:extLst>
          </p:cNvPr>
          <p:cNvSpPr/>
          <p:nvPr/>
        </p:nvSpPr>
        <p:spPr>
          <a:xfrm>
            <a:off x="2813303" y="1649929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Cloud Pak Console</a:t>
            </a:r>
          </a:p>
        </p:txBody>
      </p: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CC6B6638-8EAF-6848-A594-07C1B6912790}"/>
              </a:ext>
            </a:extLst>
          </p:cNvPr>
          <p:cNvSpPr/>
          <p:nvPr/>
        </p:nvSpPr>
        <p:spPr>
          <a:xfrm>
            <a:off x="2034865" y="3748663"/>
            <a:ext cx="193378" cy="925008"/>
          </a:xfrm>
          <a:prstGeom prst="leftBracket">
            <a:avLst/>
          </a:prstGeom>
          <a:noFill/>
          <a:ln w="38100" cap="flat" cmpd="sng" algn="ctr">
            <a:solidFill>
              <a:schemeClr val="bg2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FCE21C-E303-D84A-86EB-03762B68E513}"/>
              </a:ext>
            </a:extLst>
          </p:cNvPr>
          <p:cNvSpPr txBox="1"/>
          <p:nvPr/>
        </p:nvSpPr>
        <p:spPr>
          <a:xfrm>
            <a:off x="170643" y="5443491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Infrastructure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84DE349-BB4A-724B-9A7F-2971365CCA56}"/>
              </a:ext>
            </a:extLst>
          </p:cNvPr>
          <p:cNvSpPr/>
          <p:nvPr/>
        </p:nvSpPr>
        <p:spPr>
          <a:xfrm>
            <a:off x="2813195" y="732640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Web Terminal [KUI]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BC8EE2-FAA4-D640-8660-DA291D138DF5}"/>
              </a:ext>
            </a:extLst>
          </p:cNvPr>
          <p:cNvSpPr/>
          <p:nvPr/>
        </p:nvSpPr>
        <p:spPr>
          <a:xfrm>
            <a:off x="9984476" y="3771258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1219122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 err="1">
                <a:solidFill>
                  <a:srgbClr val="FFFFFF"/>
                </a:solidFill>
                <a:latin typeface="Arial"/>
              </a:rPr>
              <a:t>etcd</a:t>
            </a:r>
            <a:r>
              <a:rPr lang="en-US" sz="1400" dirty="0">
                <a:solidFill>
                  <a:srgbClr val="FFFFFF"/>
                </a:solidFill>
                <a:latin typeface="Arial"/>
              </a:rPr>
              <a:t> </a:t>
            </a:r>
          </a:p>
        </p:txBody>
      </p:sp>
      <p:sp>
        <p:nvSpPr>
          <p:cNvPr id="61" name="Footer Placeholder 3">
            <a:extLst>
              <a:ext uri="{FF2B5EF4-FFF2-40B4-BE49-F238E27FC236}">
                <a16:creationId xmlns:a16="http://schemas.microsoft.com/office/drawing/2014/main" id="{6E0AFB5C-9D9C-F549-83F8-4B6407EFE65B}"/>
              </a:ext>
            </a:extLst>
          </p:cNvPr>
          <p:cNvSpPr txBox="1">
            <a:spLocks/>
          </p:cNvSpPr>
          <p:nvPr/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295">
              <a:defRPr/>
            </a:pPr>
            <a:r>
              <a:rPr lang="en-GB" sz="800" dirty="0">
                <a:solidFill>
                  <a:srgbClr val="FFFFFF"/>
                </a:solidFill>
                <a:latin typeface="IBM Plex Sans"/>
                <a:sym typeface="Helvetica"/>
              </a:rPr>
              <a:t>IBM Cloud / March 2020 / © 2020 IBM Corporation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4BDBDF0-EA7B-AE4C-89B8-683B01A6FA2A}"/>
              </a:ext>
            </a:extLst>
          </p:cNvPr>
          <p:cNvSpPr/>
          <p:nvPr/>
        </p:nvSpPr>
        <p:spPr>
          <a:xfrm>
            <a:off x="10577831" y="749396"/>
            <a:ext cx="1219200" cy="835158"/>
          </a:xfrm>
          <a:prstGeom prst="rect">
            <a:avLst/>
          </a:prstGeom>
          <a:solidFill>
            <a:srgbClr val="325C80">
              <a:lumMod val="40000"/>
              <a:lumOff val="60000"/>
            </a:srgbClr>
          </a:solidFill>
          <a:ln w="15875" cap="flat" cmpd="sng" algn="ctr">
            <a:solidFill>
              <a:srgbClr val="325C80"/>
            </a:solidFill>
            <a:prstDash val="solid"/>
          </a:ln>
          <a:effectLst/>
        </p:spPr>
        <p:txBody>
          <a:bodyPr lIns="48000" rIns="48000" rtlCol="0" anchor="ctr"/>
          <a:lstStyle/>
          <a:p>
            <a:pPr algn="ctr" defTabSz="914295">
              <a:lnSpc>
                <a:spcPts val="1380"/>
              </a:lnSpc>
            </a:pPr>
            <a:r>
              <a:rPr lang="en-US" sz="1600" dirty="0">
                <a:solidFill>
                  <a:srgbClr val="FFFFFF"/>
                </a:solidFill>
                <a:latin typeface="Arial"/>
              </a:rPr>
              <a:t>Auditing</a:t>
            </a:r>
            <a:endParaRPr lang="en-US" sz="1600" dirty="0">
              <a:solidFill>
                <a:prstClr val="white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73354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24521F-36A8-A849-934C-3310E39D6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29" y="51011"/>
            <a:ext cx="12094376" cy="68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0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F19FB-BA1D-CA48-B49F-0B3C4498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55351F-8435-AC4E-ADBA-B9EF81444C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25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19565" y="302454"/>
            <a:ext cx="7794441" cy="7737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IBM Cloud Journey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B89D8874-6382-5844-849A-9A0B0CDC1722}"/>
              </a:ext>
            </a:extLst>
          </p:cNvPr>
          <p:cNvSpPr txBox="1">
            <a:spLocks/>
          </p:cNvSpPr>
          <p:nvPr/>
        </p:nvSpPr>
        <p:spPr>
          <a:xfrm>
            <a:off x="519565" y="1880741"/>
            <a:ext cx="9159007" cy="193160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12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2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4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53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br>
              <a:rPr lang="en-US" sz="1600" kern="0" dirty="0">
                <a:solidFill>
                  <a:schemeClr val="tx1"/>
                </a:solidFill>
              </a:rPr>
            </a:br>
            <a:br>
              <a:rPr lang="en-US" sz="1600" kern="0" dirty="0">
                <a:solidFill>
                  <a:schemeClr val="tx1"/>
                </a:solidFill>
              </a:rPr>
            </a:br>
            <a:br>
              <a:rPr lang="en-US" sz="1600" kern="0" dirty="0">
                <a:solidFill>
                  <a:schemeClr val="tx1"/>
                </a:solidFill>
              </a:rPr>
            </a:br>
            <a:br>
              <a:rPr lang="en-US" sz="1600" kern="0" dirty="0">
                <a:solidFill>
                  <a:schemeClr val="tx1"/>
                </a:solidFill>
              </a:rPr>
            </a:br>
            <a:endParaRPr lang="en-US" sz="1600" kern="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3BD100-87E3-5D46-95BE-9F069B5F9469}"/>
              </a:ext>
            </a:extLst>
          </p:cNvPr>
          <p:cNvSpPr txBox="1"/>
          <p:nvPr/>
        </p:nvSpPr>
        <p:spPr>
          <a:xfrm>
            <a:off x="769158" y="1488398"/>
            <a:ext cx="1040802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Hybrid Multi-cloud architecture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Modernization challenges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Hybrid use cases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IBM and </a:t>
            </a:r>
            <a:r>
              <a:rPr lang="en-US" sz="2800" dirty="0" err="1"/>
              <a:t>Redhat</a:t>
            </a:r>
            <a:r>
              <a:rPr lang="en-US" sz="2800" dirty="0"/>
              <a:t>: Best of two worlds</a:t>
            </a:r>
            <a:br>
              <a:rPr lang="en-US" sz="2800" dirty="0"/>
            </a:b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Key differentiators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49736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AC82C9-6DAC-5F4A-A3D9-2698D5E5F3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336DC-B2E9-8F47-BC7B-A1CA20FC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9" y="0"/>
            <a:ext cx="12159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11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D5D9C-E4BF-4D4C-9198-44E4B3F84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87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798FAA-5940-D649-BDD4-36FA9B2F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19"/>
            <a:ext cx="12210936" cy="684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83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260A7-F399-4F46-9C60-B111EE57C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85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CC1D51-995A-B142-B914-2DA803DE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52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668766-4F67-1740-BD17-1378087A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4" y="6171079"/>
            <a:ext cx="11239500" cy="673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4FF80-92ED-7A46-BC48-E71FEA980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"/>
            <a:ext cx="12192000" cy="682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6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8F54D2-0A04-5349-816E-FE65FBA43955}"/>
              </a:ext>
            </a:extLst>
          </p:cNvPr>
          <p:cNvSpPr/>
          <p:nvPr/>
        </p:nvSpPr>
        <p:spPr>
          <a:xfrm>
            <a:off x="224839" y="0"/>
            <a:ext cx="11742321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Arial" pitchFamily="34" charset="0"/>
              </a:rPr>
              <a:t>Legacy Integration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E2F1-DDBD-D546-9644-20D98C67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349" y="5123984"/>
            <a:ext cx="835738" cy="1170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414FF3-0F64-F840-B37E-F1AA5F1EFD11}"/>
              </a:ext>
            </a:extLst>
          </p:cNvPr>
          <p:cNvSpPr txBox="1"/>
          <p:nvPr/>
        </p:nvSpPr>
        <p:spPr>
          <a:xfrm>
            <a:off x="1750455" y="1851478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08BB3-DA00-3746-AEB9-2E15D1C0B15B}"/>
              </a:ext>
            </a:extLst>
          </p:cNvPr>
          <p:cNvSpPr txBox="1"/>
          <p:nvPr/>
        </p:nvSpPr>
        <p:spPr>
          <a:xfrm>
            <a:off x="6519582" y="1587911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18" name="Alternate Process 17">
            <a:extLst>
              <a:ext uri="{FF2B5EF4-FFF2-40B4-BE49-F238E27FC236}">
                <a16:creationId xmlns:a16="http://schemas.microsoft.com/office/drawing/2014/main" id="{7F9C3019-5DB3-6246-8A74-AE881A76D858}"/>
              </a:ext>
            </a:extLst>
          </p:cNvPr>
          <p:cNvSpPr/>
          <p:nvPr/>
        </p:nvSpPr>
        <p:spPr>
          <a:xfrm>
            <a:off x="2335972" y="2194942"/>
            <a:ext cx="882355" cy="3921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Service now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3909D332-8900-6D4E-88DD-6A53992A19A2}"/>
              </a:ext>
            </a:extLst>
          </p:cNvPr>
          <p:cNvSpPr/>
          <p:nvPr/>
        </p:nvSpPr>
        <p:spPr>
          <a:xfrm>
            <a:off x="2008093" y="2231853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37A3CA35-8F1F-704B-AC4B-7E65B0044342}"/>
              </a:ext>
            </a:extLst>
          </p:cNvPr>
          <p:cNvSpPr/>
          <p:nvPr/>
        </p:nvSpPr>
        <p:spPr>
          <a:xfrm>
            <a:off x="6902823" y="2004065"/>
            <a:ext cx="887271" cy="4567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Ground GA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0C4A4B6A-2F9D-FC41-817F-4465FD0A22F8}"/>
              </a:ext>
            </a:extLst>
          </p:cNvPr>
          <p:cNvSpPr/>
          <p:nvPr/>
        </p:nvSpPr>
        <p:spPr>
          <a:xfrm>
            <a:off x="7790092" y="1872296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C54C7D-AB3C-6E44-8679-2A8359DB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625" y="6007625"/>
            <a:ext cx="1107331" cy="167295"/>
          </a:xfrm>
          <a:prstGeom prst="rect">
            <a:avLst/>
          </a:prstGeom>
        </p:spPr>
      </p:pic>
      <p:sp>
        <p:nvSpPr>
          <p:cNvPr id="39" name="Alternate Process 38">
            <a:extLst>
              <a:ext uri="{FF2B5EF4-FFF2-40B4-BE49-F238E27FC236}">
                <a16:creationId xmlns:a16="http://schemas.microsoft.com/office/drawing/2014/main" id="{50FF5826-6923-B94C-B813-E65EB3BCA6EE}"/>
              </a:ext>
            </a:extLst>
          </p:cNvPr>
          <p:cNvSpPr/>
          <p:nvPr/>
        </p:nvSpPr>
        <p:spPr>
          <a:xfrm>
            <a:off x="5164227" y="5643945"/>
            <a:ext cx="746139" cy="35315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095FE7-D0B1-A24D-9AC9-9CC6B6955742}"/>
              </a:ext>
            </a:extLst>
          </p:cNvPr>
          <p:cNvSpPr/>
          <p:nvPr/>
        </p:nvSpPr>
        <p:spPr>
          <a:xfrm>
            <a:off x="1156447" y="4175242"/>
            <a:ext cx="8095130" cy="1419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A76ABF2F-9211-DD45-A36F-1733F65478B6}"/>
              </a:ext>
            </a:extLst>
          </p:cNvPr>
          <p:cNvSpPr/>
          <p:nvPr/>
        </p:nvSpPr>
        <p:spPr>
          <a:xfrm rot="19216001">
            <a:off x="3613455" y="2724879"/>
            <a:ext cx="244238" cy="1844369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-Down Arrow 44">
            <a:extLst>
              <a:ext uri="{FF2B5EF4-FFF2-40B4-BE49-F238E27FC236}">
                <a16:creationId xmlns:a16="http://schemas.microsoft.com/office/drawing/2014/main" id="{B11AA585-29BB-A347-B1D7-B30C48BD450C}"/>
              </a:ext>
            </a:extLst>
          </p:cNvPr>
          <p:cNvSpPr/>
          <p:nvPr/>
        </p:nvSpPr>
        <p:spPr>
          <a:xfrm rot="2831142">
            <a:off x="5906796" y="2253852"/>
            <a:ext cx="223613" cy="2543911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80C93EDD-1834-754A-AB81-8F4FFFCF2A6C}"/>
              </a:ext>
            </a:extLst>
          </p:cNvPr>
          <p:cNvSpPr/>
          <p:nvPr/>
        </p:nvSpPr>
        <p:spPr>
          <a:xfrm>
            <a:off x="1818178" y="5948567"/>
            <a:ext cx="671804" cy="285409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9CBB31-9FB0-1741-871C-7A29FD1F3B31}"/>
              </a:ext>
            </a:extLst>
          </p:cNvPr>
          <p:cNvSpPr txBox="1"/>
          <p:nvPr/>
        </p:nvSpPr>
        <p:spPr>
          <a:xfrm>
            <a:off x="2254182" y="6187846"/>
            <a:ext cx="110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On-Premises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511104-4144-EE4B-8147-ADC5B860DDB9}"/>
              </a:ext>
            </a:extLst>
          </p:cNvPr>
          <p:cNvSpPr txBox="1"/>
          <p:nvPr/>
        </p:nvSpPr>
        <p:spPr>
          <a:xfrm>
            <a:off x="2478686" y="3300765"/>
            <a:ext cx="126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Secure  Channel</a:t>
            </a:r>
          </a:p>
          <a:p>
            <a:endParaRPr lang="en-US" sz="12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63A9E8C-BC8E-4C4E-BDBF-7708F868C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910" y="3577509"/>
            <a:ext cx="355600" cy="4318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B3FC5C4-BA91-E446-A4D1-0A17A10C3C93}"/>
              </a:ext>
            </a:extLst>
          </p:cNvPr>
          <p:cNvSpPr txBox="1"/>
          <p:nvPr/>
        </p:nvSpPr>
        <p:spPr>
          <a:xfrm>
            <a:off x="4551657" y="5254617"/>
            <a:ext cx="764214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Aspera</a:t>
            </a:r>
          </a:p>
        </p:txBody>
      </p:sp>
      <p:sp>
        <p:nvSpPr>
          <p:cNvPr id="37" name="Alternate Process 36">
            <a:extLst>
              <a:ext uri="{FF2B5EF4-FFF2-40B4-BE49-F238E27FC236}">
                <a16:creationId xmlns:a16="http://schemas.microsoft.com/office/drawing/2014/main" id="{A720FCC2-EA09-E446-B556-75CDB4E4A655}"/>
              </a:ext>
            </a:extLst>
          </p:cNvPr>
          <p:cNvSpPr/>
          <p:nvPr/>
        </p:nvSpPr>
        <p:spPr>
          <a:xfrm>
            <a:off x="8889049" y="5939238"/>
            <a:ext cx="835739" cy="4937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Satellite GA</a:t>
            </a:r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5EDEA5B4-CE72-2844-A19B-BA72DB777703}"/>
              </a:ext>
            </a:extLst>
          </p:cNvPr>
          <p:cNvSpPr/>
          <p:nvPr/>
        </p:nvSpPr>
        <p:spPr>
          <a:xfrm rot="5400000">
            <a:off x="6966824" y="4714653"/>
            <a:ext cx="247975" cy="2100909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lternate Process 43">
            <a:extLst>
              <a:ext uri="{FF2B5EF4-FFF2-40B4-BE49-F238E27FC236}">
                <a16:creationId xmlns:a16="http://schemas.microsoft.com/office/drawing/2014/main" id="{3BB1D85E-40CD-9541-836B-C75C2D5E6181}"/>
              </a:ext>
            </a:extLst>
          </p:cNvPr>
          <p:cNvSpPr/>
          <p:nvPr/>
        </p:nvSpPr>
        <p:spPr>
          <a:xfrm>
            <a:off x="3427091" y="5345521"/>
            <a:ext cx="849263" cy="4937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AIOPs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E9B632-B96E-5D43-83BC-4F2A48FFE89E}"/>
              </a:ext>
            </a:extLst>
          </p:cNvPr>
          <p:cNvSpPr txBox="1"/>
          <p:nvPr/>
        </p:nvSpPr>
        <p:spPr>
          <a:xfrm>
            <a:off x="5572290" y="6293450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MQ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130FAC-0D0F-B943-8F66-258EF5636CDF}"/>
              </a:ext>
            </a:extLst>
          </p:cNvPr>
          <p:cNvSpPr txBox="1"/>
          <p:nvPr/>
        </p:nvSpPr>
        <p:spPr>
          <a:xfrm>
            <a:off x="6964351" y="2879232"/>
            <a:ext cx="764214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Aspera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271382-DACA-F847-8DB5-09DBDEE45B87}"/>
              </a:ext>
            </a:extLst>
          </p:cNvPr>
          <p:cNvSpPr txBox="1"/>
          <p:nvPr/>
        </p:nvSpPr>
        <p:spPr>
          <a:xfrm>
            <a:off x="4869531" y="6268985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66F7F7-5FB4-FC46-B706-278DE30B892C}"/>
              </a:ext>
            </a:extLst>
          </p:cNvPr>
          <p:cNvSpPr txBox="1"/>
          <p:nvPr/>
        </p:nvSpPr>
        <p:spPr>
          <a:xfrm>
            <a:off x="3292870" y="2603283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MQ</a:t>
            </a:r>
          </a:p>
        </p:txBody>
      </p:sp>
      <p:pic>
        <p:nvPicPr>
          <p:cNvPr id="66" name="Graphic 65" descr="Cloud">
            <a:extLst>
              <a:ext uri="{FF2B5EF4-FFF2-40B4-BE49-F238E27FC236}">
                <a16:creationId xmlns:a16="http://schemas.microsoft.com/office/drawing/2014/main" id="{12850BDB-7204-E644-88BA-0EC7A2379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2915" y="814601"/>
            <a:ext cx="2711205" cy="271120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8EF632D-F6B3-CE4A-A579-5F439096BB98}"/>
              </a:ext>
            </a:extLst>
          </p:cNvPr>
          <p:cNvSpPr txBox="1"/>
          <p:nvPr/>
        </p:nvSpPr>
        <p:spPr>
          <a:xfrm>
            <a:off x="8316472" y="2470371"/>
            <a:ext cx="844585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ICP4i</a:t>
            </a:r>
          </a:p>
        </p:txBody>
      </p:sp>
      <p:pic>
        <p:nvPicPr>
          <p:cNvPr id="68" name="Graphic 67" descr="Cloud">
            <a:extLst>
              <a:ext uri="{FF2B5EF4-FFF2-40B4-BE49-F238E27FC236}">
                <a16:creationId xmlns:a16="http://schemas.microsoft.com/office/drawing/2014/main" id="{6B4C2688-CFEB-7E45-8213-EAFA97D27C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7051" y="1261332"/>
            <a:ext cx="2497426" cy="2497426"/>
          </a:xfrm>
          <a:prstGeom prst="rect">
            <a:avLst/>
          </a:prstGeom>
        </p:spPr>
      </p:pic>
      <p:pic>
        <p:nvPicPr>
          <p:cNvPr id="69" name="Graphic 68" descr="Cloud">
            <a:extLst>
              <a:ext uri="{FF2B5EF4-FFF2-40B4-BE49-F238E27FC236}">
                <a16:creationId xmlns:a16="http://schemas.microsoft.com/office/drawing/2014/main" id="{9AB2900A-68FC-FA43-9BAA-E5BDAA8B3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72407" y="3352900"/>
            <a:ext cx="3930984" cy="393098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C3F5A7B-6346-D647-BBE2-54CD98634F32}"/>
              </a:ext>
            </a:extLst>
          </p:cNvPr>
          <p:cNvSpPr txBox="1"/>
          <p:nvPr/>
        </p:nvSpPr>
        <p:spPr>
          <a:xfrm>
            <a:off x="2067690" y="2812066"/>
            <a:ext cx="844585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ICP4i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A9B4F4-CECB-584C-AAD2-99B605490E0C}"/>
              </a:ext>
            </a:extLst>
          </p:cNvPr>
          <p:cNvSpPr txBox="1"/>
          <p:nvPr/>
        </p:nvSpPr>
        <p:spPr>
          <a:xfrm>
            <a:off x="2576122" y="2624260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0DFAF7-BEF0-8E4B-8B79-52EB3FAF0DE6}"/>
              </a:ext>
            </a:extLst>
          </p:cNvPr>
          <p:cNvSpPr txBox="1"/>
          <p:nvPr/>
        </p:nvSpPr>
        <p:spPr>
          <a:xfrm>
            <a:off x="7026644" y="2450337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14181C-6CB3-2C48-B12C-9E6AE16F1E71}"/>
              </a:ext>
            </a:extLst>
          </p:cNvPr>
          <p:cNvSpPr txBox="1"/>
          <p:nvPr/>
        </p:nvSpPr>
        <p:spPr>
          <a:xfrm>
            <a:off x="4401059" y="4406150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sp>
        <p:nvSpPr>
          <p:cNvPr id="76" name="Alternate Process 75">
            <a:extLst>
              <a:ext uri="{FF2B5EF4-FFF2-40B4-BE49-F238E27FC236}">
                <a16:creationId xmlns:a16="http://schemas.microsoft.com/office/drawing/2014/main" id="{09D63570-AEB6-D247-AA56-189EC29842D3}"/>
              </a:ext>
            </a:extLst>
          </p:cNvPr>
          <p:cNvSpPr/>
          <p:nvPr/>
        </p:nvSpPr>
        <p:spPr>
          <a:xfrm>
            <a:off x="3361834" y="4799739"/>
            <a:ext cx="874587" cy="425901"/>
          </a:xfrm>
          <a:prstGeom prst="flowChartAlternateProcess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084CDB6-2ABC-0043-A98B-041817537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1266" y="4483156"/>
            <a:ext cx="1598546" cy="383651"/>
          </a:xfrm>
          <a:prstGeom prst="rect">
            <a:avLst/>
          </a:prstGeom>
        </p:spPr>
      </p:pic>
      <p:sp>
        <p:nvSpPr>
          <p:cNvPr id="78" name="Up-Down Arrow 77">
            <a:extLst>
              <a:ext uri="{FF2B5EF4-FFF2-40B4-BE49-F238E27FC236}">
                <a16:creationId xmlns:a16="http://schemas.microsoft.com/office/drawing/2014/main" id="{52F84905-A9D9-F94C-ADC0-D5789CEC8806}"/>
              </a:ext>
            </a:extLst>
          </p:cNvPr>
          <p:cNvSpPr/>
          <p:nvPr/>
        </p:nvSpPr>
        <p:spPr>
          <a:xfrm rot="5174794">
            <a:off x="5958885" y="2968956"/>
            <a:ext cx="278436" cy="3741209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Graphic 78" descr="Cloud">
            <a:extLst>
              <a:ext uri="{FF2B5EF4-FFF2-40B4-BE49-F238E27FC236}">
                <a16:creationId xmlns:a16="http://schemas.microsoft.com/office/drawing/2014/main" id="{E6382FB2-86AB-4D43-9168-F0296510B1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72798" y="5100936"/>
            <a:ext cx="1575982" cy="15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9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8F54D2-0A04-5349-816E-FE65FBA43955}"/>
              </a:ext>
            </a:extLst>
          </p:cNvPr>
          <p:cNvSpPr/>
          <p:nvPr/>
        </p:nvSpPr>
        <p:spPr>
          <a:xfrm>
            <a:off x="224839" y="0"/>
            <a:ext cx="11742321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733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Application Modernization</a:t>
            </a: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Arial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E2F1-DDBD-D546-9644-20D98C67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349" y="5123984"/>
            <a:ext cx="835738" cy="1170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414FF3-0F64-F840-B37E-F1AA5F1EFD11}"/>
              </a:ext>
            </a:extLst>
          </p:cNvPr>
          <p:cNvSpPr txBox="1"/>
          <p:nvPr/>
        </p:nvSpPr>
        <p:spPr>
          <a:xfrm>
            <a:off x="1750455" y="1851478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08BB3-DA00-3746-AEB9-2E15D1C0B15B}"/>
              </a:ext>
            </a:extLst>
          </p:cNvPr>
          <p:cNvSpPr txBox="1"/>
          <p:nvPr/>
        </p:nvSpPr>
        <p:spPr>
          <a:xfrm>
            <a:off x="6519582" y="1587911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18" name="Alternate Process 17">
            <a:extLst>
              <a:ext uri="{FF2B5EF4-FFF2-40B4-BE49-F238E27FC236}">
                <a16:creationId xmlns:a16="http://schemas.microsoft.com/office/drawing/2014/main" id="{7F9C3019-5DB3-6246-8A74-AE881A76D858}"/>
              </a:ext>
            </a:extLst>
          </p:cNvPr>
          <p:cNvSpPr/>
          <p:nvPr/>
        </p:nvSpPr>
        <p:spPr>
          <a:xfrm>
            <a:off x="2335972" y="2194942"/>
            <a:ext cx="882355" cy="3921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Service now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3909D332-8900-6D4E-88DD-6A53992A19A2}"/>
              </a:ext>
            </a:extLst>
          </p:cNvPr>
          <p:cNvSpPr/>
          <p:nvPr/>
        </p:nvSpPr>
        <p:spPr>
          <a:xfrm>
            <a:off x="2008093" y="2231853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37A3CA35-8F1F-704B-AC4B-7E65B0044342}"/>
              </a:ext>
            </a:extLst>
          </p:cNvPr>
          <p:cNvSpPr/>
          <p:nvPr/>
        </p:nvSpPr>
        <p:spPr>
          <a:xfrm>
            <a:off x="6902823" y="2004065"/>
            <a:ext cx="887271" cy="4567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Ground GA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0C4A4B6A-2F9D-FC41-817F-4465FD0A22F8}"/>
              </a:ext>
            </a:extLst>
          </p:cNvPr>
          <p:cNvSpPr/>
          <p:nvPr/>
        </p:nvSpPr>
        <p:spPr>
          <a:xfrm>
            <a:off x="7790092" y="1872296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C54C7D-AB3C-6E44-8679-2A8359DB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625" y="6007625"/>
            <a:ext cx="1107331" cy="167295"/>
          </a:xfrm>
          <a:prstGeom prst="rect">
            <a:avLst/>
          </a:prstGeom>
        </p:spPr>
      </p:pic>
      <p:sp>
        <p:nvSpPr>
          <p:cNvPr id="39" name="Alternate Process 38">
            <a:extLst>
              <a:ext uri="{FF2B5EF4-FFF2-40B4-BE49-F238E27FC236}">
                <a16:creationId xmlns:a16="http://schemas.microsoft.com/office/drawing/2014/main" id="{50FF5826-6923-B94C-B813-E65EB3BCA6EE}"/>
              </a:ext>
            </a:extLst>
          </p:cNvPr>
          <p:cNvSpPr/>
          <p:nvPr/>
        </p:nvSpPr>
        <p:spPr>
          <a:xfrm>
            <a:off x="5164227" y="5643945"/>
            <a:ext cx="746139" cy="35315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095FE7-D0B1-A24D-9AC9-9CC6B6955742}"/>
              </a:ext>
            </a:extLst>
          </p:cNvPr>
          <p:cNvSpPr/>
          <p:nvPr/>
        </p:nvSpPr>
        <p:spPr>
          <a:xfrm>
            <a:off x="1156447" y="4175242"/>
            <a:ext cx="8095130" cy="1419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A76ABF2F-9211-DD45-A36F-1733F65478B6}"/>
              </a:ext>
            </a:extLst>
          </p:cNvPr>
          <p:cNvSpPr/>
          <p:nvPr/>
        </p:nvSpPr>
        <p:spPr>
          <a:xfrm rot="19216001">
            <a:off x="3613455" y="2724879"/>
            <a:ext cx="244238" cy="1844369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-Down Arrow 44">
            <a:extLst>
              <a:ext uri="{FF2B5EF4-FFF2-40B4-BE49-F238E27FC236}">
                <a16:creationId xmlns:a16="http://schemas.microsoft.com/office/drawing/2014/main" id="{B11AA585-29BB-A347-B1D7-B30C48BD450C}"/>
              </a:ext>
            </a:extLst>
          </p:cNvPr>
          <p:cNvSpPr/>
          <p:nvPr/>
        </p:nvSpPr>
        <p:spPr>
          <a:xfrm rot="2831142">
            <a:off x="5906796" y="2253852"/>
            <a:ext cx="223613" cy="2543911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9CBB31-9FB0-1741-871C-7A29FD1F3B31}"/>
              </a:ext>
            </a:extLst>
          </p:cNvPr>
          <p:cNvSpPr txBox="1"/>
          <p:nvPr/>
        </p:nvSpPr>
        <p:spPr>
          <a:xfrm>
            <a:off x="2254182" y="6187846"/>
            <a:ext cx="110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On-Premises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511104-4144-EE4B-8147-ADC5B860DDB9}"/>
              </a:ext>
            </a:extLst>
          </p:cNvPr>
          <p:cNvSpPr txBox="1"/>
          <p:nvPr/>
        </p:nvSpPr>
        <p:spPr>
          <a:xfrm>
            <a:off x="2478686" y="3300765"/>
            <a:ext cx="126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Secure  Channel</a:t>
            </a:r>
          </a:p>
          <a:p>
            <a:endParaRPr lang="en-US" sz="12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63A9E8C-BC8E-4C4E-BDBF-7708F868C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910" y="3577509"/>
            <a:ext cx="355600" cy="4318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B3FC5C4-BA91-E446-A4D1-0A17A10C3C93}"/>
              </a:ext>
            </a:extLst>
          </p:cNvPr>
          <p:cNvSpPr txBox="1"/>
          <p:nvPr/>
        </p:nvSpPr>
        <p:spPr>
          <a:xfrm>
            <a:off x="4551657" y="5254617"/>
            <a:ext cx="764214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Aspera</a:t>
            </a:r>
          </a:p>
        </p:txBody>
      </p:sp>
      <p:sp>
        <p:nvSpPr>
          <p:cNvPr id="37" name="Alternate Process 36">
            <a:extLst>
              <a:ext uri="{FF2B5EF4-FFF2-40B4-BE49-F238E27FC236}">
                <a16:creationId xmlns:a16="http://schemas.microsoft.com/office/drawing/2014/main" id="{A720FCC2-EA09-E446-B556-75CDB4E4A655}"/>
              </a:ext>
            </a:extLst>
          </p:cNvPr>
          <p:cNvSpPr/>
          <p:nvPr/>
        </p:nvSpPr>
        <p:spPr>
          <a:xfrm>
            <a:off x="8889049" y="5939238"/>
            <a:ext cx="835739" cy="4937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Satellite GA</a:t>
            </a:r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5EDEA5B4-CE72-2844-A19B-BA72DB777703}"/>
              </a:ext>
            </a:extLst>
          </p:cNvPr>
          <p:cNvSpPr/>
          <p:nvPr/>
        </p:nvSpPr>
        <p:spPr>
          <a:xfrm rot="5400000">
            <a:off x="6966824" y="4714653"/>
            <a:ext cx="247975" cy="2100909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lternate Process 43">
            <a:extLst>
              <a:ext uri="{FF2B5EF4-FFF2-40B4-BE49-F238E27FC236}">
                <a16:creationId xmlns:a16="http://schemas.microsoft.com/office/drawing/2014/main" id="{3BB1D85E-40CD-9541-836B-C75C2D5E6181}"/>
              </a:ext>
            </a:extLst>
          </p:cNvPr>
          <p:cNvSpPr/>
          <p:nvPr/>
        </p:nvSpPr>
        <p:spPr>
          <a:xfrm>
            <a:off x="3427091" y="5345521"/>
            <a:ext cx="849263" cy="4937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AIOPs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E9B632-B96E-5D43-83BC-4F2A48FFE89E}"/>
              </a:ext>
            </a:extLst>
          </p:cNvPr>
          <p:cNvSpPr txBox="1"/>
          <p:nvPr/>
        </p:nvSpPr>
        <p:spPr>
          <a:xfrm>
            <a:off x="5572290" y="6293450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MQ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130FAC-0D0F-B943-8F66-258EF5636CDF}"/>
              </a:ext>
            </a:extLst>
          </p:cNvPr>
          <p:cNvSpPr txBox="1"/>
          <p:nvPr/>
        </p:nvSpPr>
        <p:spPr>
          <a:xfrm>
            <a:off x="6964351" y="2879232"/>
            <a:ext cx="764214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Aspera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271382-DACA-F847-8DB5-09DBDEE45B87}"/>
              </a:ext>
            </a:extLst>
          </p:cNvPr>
          <p:cNvSpPr txBox="1"/>
          <p:nvPr/>
        </p:nvSpPr>
        <p:spPr>
          <a:xfrm>
            <a:off x="4869531" y="6268985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66F7F7-5FB4-FC46-B706-278DE30B892C}"/>
              </a:ext>
            </a:extLst>
          </p:cNvPr>
          <p:cNvSpPr txBox="1"/>
          <p:nvPr/>
        </p:nvSpPr>
        <p:spPr>
          <a:xfrm>
            <a:off x="3292870" y="2603283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MQ</a:t>
            </a:r>
          </a:p>
        </p:txBody>
      </p:sp>
      <p:pic>
        <p:nvPicPr>
          <p:cNvPr id="66" name="Graphic 65" descr="Cloud">
            <a:extLst>
              <a:ext uri="{FF2B5EF4-FFF2-40B4-BE49-F238E27FC236}">
                <a16:creationId xmlns:a16="http://schemas.microsoft.com/office/drawing/2014/main" id="{12850BDB-7204-E644-88BA-0EC7A2379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2915" y="814601"/>
            <a:ext cx="2711205" cy="271120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8EF632D-F6B3-CE4A-A579-5F439096BB98}"/>
              </a:ext>
            </a:extLst>
          </p:cNvPr>
          <p:cNvSpPr txBox="1"/>
          <p:nvPr/>
        </p:nvSpPr>
        <p:spPr>
          <a:xfrm>
            <a:off x="8316472" y="2470371"/>
            <a:ext cx="844585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ICP4i</a:t>
            </a:r>
          </a:p>
        </p:txBody>
      </p:sp>
      <p:pic>
        <p:nvPicPr>
          <p:cNvPr id="68" name="Graphic 67" descr="Cloud">
            <a:extLst>
              <a:ext uri="{FF2B5EF4-FFF2-40B4-BE49-F238E27FC236}">
                <a16:creationId xmlns:a16="http://schemas.microsoft.com/office/drawing/2014/main" id="{6B4C2688-CFEB-7E45-8213-EAFA97D27C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7051" y="1261332"/>
            <a:ext cx="2497426" cy="2497426"/>
          </a:xfrm>
          <a:prstGeom prst="rect">
            <a:avLst/>
          </a:prstGeom>
        </p:spPr>
      </p:pic>
      <p:pic>
        <p:nvPicPr>
          <p:cNvPr id="69" name="Graphic 68" descr="Cloud">
            <a:extLst>
              <a:ext uri="{FF2B5EF4-FFF2-40B4-BE49-F238E27FC236}">
                <a16:creationId xmlns:a16="http://schemas.microsoft.com/office/drawing/2014/main" id="{9AB2900A-68FC-FA43-9BAA-E5BDAA8B3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2110" y="4056792"/>
            <a:ext cx="3457532" cy="345753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C3F5A7B-6346-D647-BBE2-54CD98634F32}"/>
              </a:ext>
            </a:extLst>
          </p:cNvPr>
          <p:cNvSpPr txBox="1"/>
          <p:nvPr/>
        </p:nvSpPr>
        <p:spPr>
          <a:xfrm>
            <a:off x="2067690" y="2812066"/>
            <a:ext cx="844585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ICP4i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A9B4F4-CECB-584C-AAD2-99B605490E0C}"/>
              </a:ext>
            </a:extLst>
          </p:cNvPr>
          <p:cNvSpPr txBox="1"/>
          <p:nvPr/>
        </p:nvSpPr>
        <p:spPr>
          <a:xfrm>
            <a:off x="2576122" y="2624260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0DFAF7-BEF0-8E4B-8B79-52EB3FAF0DE6}"/>
              </a:ext>
            </a:extLst>
          </p:cNvPr>
          <p:cNvSpPr txBox="1"/>
          <p:nvPr/>
        </p:nvSpPr>
        <p:spPr>
          <a:xfrm>
            <a:off x="7026644" y="2450337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14181C-6CB3-2C48-B12C-9E6AE16F1E71}"/>
              </a:ext>
            </a:extLst>
          </p:cNvPr>
          <p:cNvSpPr txBox="1"/>
          <p:nvPr/>
        </p:nvSpPr>
        <p:spPr>
          <a:xfrm>
            <a:off x="4401059" y="4406150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F6126-7FAE-1340-9732-BFA253DCC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4965" y="1614343"/>
            <a:ext cx="800100" cy="342900"/>
          </a:xfrm>
          <a:prstGeom prst="rect">
            <a:avLst/>
          </a:prstGeom>
        </p:spPr>
      </p:pic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9D1191C8-F491-0048-84EA-EB4AA1247BD1}"/>
              </a:ext>
            </a:extLst>
          </p:cNvPr>
          <p:cNvSpPr/>
          <p:nvPr/>
        </p:nvSpPr>
        <p:spPr>
          <a:xfrm>
            <a:off x="3280198" y="2145329"/>
            <a:ext cx="874587" cy="425901"/>
          </a:xfrm>
          <a:prstGeom prst="flowChartAlternateProcess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ACE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5331288-ACD3-1942-A428-FC51B47200F3}"/>
              </a:ext>
            </a:extLst>
          </p:cNvPr>
          <p:cNvCxnSpPr>
            <a:cxnSpLocks/>
            <a:endCxn id="3" idx="0"/>
          </p:cNvCxnSpPr>
          <p:nvPr/>
        </p:nvCxnSpPr>
        <p:spPr>
          <a:xfrm flipV="1">
            <a:off x="4154785" y="1614343"/>
            <a:ext cx="4510230" cy="764511"/>
          </a:xfrm>
          <a:prstGeom prst="curvedConnector4">
            <a:avLst>
              <a:gd name="adj1" fmla="val 45565"/>
              <a:gd name="adj2" fmla="val 129901"/>
            </a:avLst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lternate Process 58">
            <a:extLst>
              <a:ext uri="{FF2B5EF4-FFF2-40B4-BE49-F238E27FC236}">
                <a16:creationId xmlns:a16="http://schemas.microsoft.com/office/drawing/2014/main" id="{E444D71D-0B8F-EF43-BE88-0D3ABA76CB4D}"/>
              </a:ext>
            </a:extLst>
          </p:cNvPr>
          <p:cNvSpPr/>
          <p:nvPr/>
        </p:nvSpPr>
        <p:spPr>
          <a:xfrm>
            <a:off x="8857287" y="2123188"/>
            <a:ext cx="930205" cy="493733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Spatial GA</a:t>
            </a:r>
          </a:p>
        </p:txBody>
      </p:sp>
      <p:sp>
        <p:nvSpPr>
          <p:cNvPr id="60" name="Alternate Process 59">
            <a:extLst>
              <a:ext uri="{FF2B5EF4-FFF2-40B4-BE49-F238E27FC236}">
                <a16:creationId xmlns:a16="http://schemas.microsoft.com/office/drawing/2014/main" id="{E1B2E02C-A92F-034E-82B9-AC846D4B6356}"/>
              </a:ext>
            </a:extLst>
          </p:cNvPr>
          <p:cNvSpPr/>
          <p:nvPr/>
        </p:nvSpPr>
        <p:spPr>
          <a:xfrm>
            <a:off x="950471" y="5820524"/>
            <a:ext cx="1461034" cy="664288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Transformation Advisor</a:t>
            </a:r>
          </a:p>
        </p:txBody>
      </p:sp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2D150173-1193-2F4D-AD70-C89556CBD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725" y="4587499"/>
            <a:ext cx="2637445" cy="2637445"/>
          </a:xfrm>
          <a:prstGeom prst="rect">
            <a:avLst/>
          </a:prstGeom>
        </p:spPr>
      </p:pic>
      <p:pic>
        <p:nvPicPr>
          <p:cNvPr id="63" name="Graphic 62" descr="Cloud">
            <a:extLst>
              <a:ext uri="{FF2B5EF4-FFF2-40B4-BE49-F238E27FC236}">
                <a16:creationId xmlns:a16="http://schemas.microsoft.com/office/drawing/2014/main" id="{E1E4BDE7-AD34-A245-952F-4359F0643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51000" y="1381214"/>
            <a:ext cx="1757094" cy="1757094"/>
          </a:xfrm>
          <a:prstGeom prst="rect">
            <a:avLst/>
          </a:prstGeom>
        </p:spPr>
      </p:pic>
      <p:sp>
        <p:nvSpPr>
          <p:cNvPr id="65" name="Alternate Process 64">
            <a:extLst>
              <a:ext uri="{FF2B5EF4-FFF2-40B4-BE49-F238E27FC236}">
                <a16:creationId xmlns:a16="http://schemas.microsoft.com/office/drawing/2014/main" id="{3DA209D9-73D3-7240-8023-C6FE5A396E11}"/>
              </a:ext>
            </a:extLst>
          </p:cNvPr>
          <p:cNvSpPr/>
          <p:nvPr/>
        </p:nvSpPr>
        <p:spPr>
          <a:xfrm>
            <a:off x="2775716" y="6129649"/>
            <a:ext cx="671804" cy="285409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MCM</a:t>
            </a:r>
          </a:p>
        </p:txBody>
      </p:sp>
      <p:pic>
        <p:nvPicPr>
          <p:cNvPr id="76" name="Graphic 75" descr="Cloud">
            <a:extLst>
              <a:ext uri="{FF2B5EF4-FFF2-40B4-BE49-F238E27FC236}">
                <a16:creationId xmlns:a16="http://schemas.microsoft.com/office/drawing/2014/main" id="{E2F23CAF-4DFC-AC43-8CF4-EE5548B022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30336" y="5282018"/>
            <a:ext cx="1575982" cy="1575982"/>
          </a:xfrm>
          <a:prstGeom prst="rect">
            <a:avLst/>
          </a:prstGeom>
        </p:spPr>
      </p:pic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7CC13322-5771-F742-BA10-A0E7065B71C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67543" y="2378853"/>
            <a:ext cx="7289744" cy="3097931"/>
          </a:xfrm>
          <a:prstGeom prst="curvedConnector3">
            <a:avLst>
              <a:gd name="adj1" fmla="val 56570"/>
            </a:avLst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8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8F54D2-0A04-5349-816E-FE65FBA43955}"/>
              </a:ext>
            </a:extLst>
          </p:cNvPr>
          <p:cNvSpPr/>
          <p:nvPr/>
        </p:nvSpPr>
        <p:spPr>
          <a:xfrm>
            <a:off x="224839" y="140655"/>
            <a:ext cx="11742321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733" dirty="0">
                <a:solidFill>
                  <a:srgbClr val="FFFFFF"/>
                </a:solidFill>
                <a:latin typeface="IBM Plex Sans"/>
                <a:cs typeface="Arial" pitchFamily="34" charset="0"/>
              </a:rPr>
              <a:t>Cloud Native Development and Microservices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E2F1-DDBD-D546-9644-20D98C67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349" y="5123984"/>
            <a:ext cx="835738" cy="1170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414FF3-0F64-F840-B37E-F1AA5F1EFD11}"/>
              </a:ext>
            </a:extLst>
          </p:cNvPr>
          <p:cNvSpPr txBox="1"/>
          <p:nvPr/>
        </p:nvSpPr>
        <p:spPr>
          <a:xfrm>
            <a:off x="1750455" y="1851478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08BB3-DA00-3746-AEB9-2E15D1C0B15B}"/>
              </a:ext>
            </a:extLst>
          </p:cNvPr>
          <p:cNvSpPr txBox="1"/>
          <p:nvPr/>
        </p:nvSpPr>
        <p:spPr>
          <a:xfrm>
            <a:off x="6519582" y="1587911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18" name="Alternate Process 17">
            <a:extLst>
              <a:ext uri="{FF2B5EF4-FFF2-40B4-BE49-F238E27FC236}">
                <a16:creationId xmlns:a16="http://schemas.microsoft.com/office/drawing/2014/main" id="{7F9C3019-5DB3-6246-8A74-AE881A76D858}"/>
              </a:ext>
            </a:extLst>
          </p:cNvPr>
          <p:cNvSpPr/>
          <p:nvPr/>
        </p:nvSpPr>
        <p:spPr>
          <a:xfrm>
            <a:off x="2335972" y="2194942"/>
            <a:ext cx="882355" cy="3921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Service now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3909D332-8900-6D4E-88DD-6A53992A19A2}"/>
              </a:ext>
            </a:extLst>
          </p:cNvPr>
          <p:cNvSpPr/>
          <p:nvPr/>
        </p:nvSpPr>
        <p:spPr>
          <a:xfrm>
            <a:off x="2008093" y="2231853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37A3CA35-8F1F-704B-AC4B-7E65B0044342}"/>
              </a:ext>
            </a:extLst>
          </p:cNvPr>
          <p:cNvSpPr/>
          <p:nvPr/>
        </p:nvSpPr>
        <p:spPr>
          <a:xfrm>
            <a:off x="6902823" y="2004065"/>
            <a:ext cx="887271" cy="4567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Ground GA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0C4A4B6A-2F9D-FC41-817F-4465FD0A22F8}"/>
              </a:ext>
            </a:extLst>
          </p:cNvPr>
          <p:cNvSpPr/>
          <p:nvPr/>
        </p:nvSpPr>
        <p:spPr>
          <a:xfrm>
            <a:off x="7790092" y="1872296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C54C7D-AB3C-6E44-8679-2A8359DB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625" y="6007625"/>
            <a:ext cx="1107331" cy="167295"/>
          </a:xfrm>
          <a:prstGeom prst="rect">
            <a:avLst/>
          </a:prstGeom>
        </p:spPr>
      </p:pic>
      <p:sp>
        <p:nvSpPr>
          <p:cNvPr id="39" name="Alternate Process 38">
            <a:extLst>
              <a:ext uri="{FF2B5EF4-FFF2-40B4-BE49-F238E27FC236}">
                <a16:creationId xmlns:a16="http://schemas.microsoft.com/office/drawing/2014/main" id="{50FF5826-6923-B94C-B813-E65EB3BCA6EE}"/>
              </a:ext>
            </a:extLst>
          </p:cNvPr>
          <p:cNvSpPr/>
          <p:nvPr/>
        </p:nvSpPr>
        <p:spPr>
          <a:xfrm>
            <a:off x="5164227" y="5643945"/>
            <a:ext cx="746139" cy="35315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095FE7-D0B1-A24D-9AC9-9CC6B6955742}"/>
              </a:ext>
            </a:extLst>
          </p:cNvPr>
          <p:cNvSpPr/>
          <p:nvPr/>
        </p:nvSpPr>
        <p:spPr>
          <a:xfrm>
            <a:off x="1156447" y="4175242"/>
            <a:ext cx="8095130" cy="1419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A76ABF2F-9211-DD45-A36F-1733F65478B6}"/>
              </a:ext>
            </a:extLst>
          </p:cNvPr>
          <p:cNvSpPr/>
          <p:nvPr/>
        </p:nvSpPr>
        <p:spPr>
          <a:xfrm rot="19216001">
            <a:off x="3613455" y="2724879"/>
            <a:ext cx="244238" cy="1844369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-Down Arrow 44">
            <a:extLst>
              <a:ext uri="{FF2B5EF4-FFF2-40B4-BE49-F238E27FC236}">
                <a16:creationId xmlns:a16="http://schemas.microsoft.com/office/drawing/2014/main" id="{B11AA585-29BB-A347-B1D7-B30C48BD450C}"/>
              </a:ext>
            </a:extLst>
          </p:cNvPr>
          <p:cNvSpPr/>
          <p:nvPr/>
        </p:nvSpPr>
        <p:spPr>
          <a:xfrm rot="2831142">
            <a:off x="5906796" y="2253852"/>
            <a:ext cx="223613" cy="2543911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511104-4144-EE4B-8147-ADC5B860DDB9}"/>
              </a:ext>
            </a:extLst>
          </p:cNvPr>
          <p:cNvSpPr txBox="1"/>
          <p:nvPr/>
        </p:nvSpPr>
        <p:spPr>
          <a:xfrm>
            <a:off x="2478686" y="3300765"/>
            <a:ext cx="126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Secure  Channel</a:t>
            </a:r>
          </a:p>
          <a:p>
            <a:endParaRPr lang="en-US" sz="12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63A9E8C-BC8E-4C4E-BDBF-7708F868C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910" y="3577509"/>
            <a:ext cx="355600" cy="4318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B3FC5C4-BA91-E446-A4D1-0A17A10C3C93}"/>
              </a:ext>
            </a:extLst>
          </p:cNvPr>
          <p:cNvSpPr txBox="1"/>
          <p:nvPr/>
        </p:nvSpPr>
        <p:spPr>
          <a:xfrm>
            <a:off x="4551657" y="5254617"/>
            <a:ext cx="764214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Aspera</a:t>
            </a:r>
          </a:p>
        </p:txBody>
      </p:sp>
      <p:sp>
        <p:nvSpPr>
          <p:cNvPr id="37" name="Alternate Process 36">
            <a:extLst>
              <a:ext uri="{FF2B5EF4-FFF2-40B4-BE49-F238E27FC236}">
                <a16:creationId xmlns:a16="http://schemas.microsoft.com/office/drawing/2014/main" id="{A720FCC2-EA09-E446-B556-75CDB4E4A655}"/>
              </a:ext>
            </a:extLst>
          </p:cNvPr>
          <p:cNvSpPr/>
          <p:nvPr/>
        </p:nvSpPr>
        <p:spPr>
          <a:xfrm>
            <a:off x="8889049" y="5939238"/>
            <a:ext cx="835739" cy="4937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Satellite GA</a:t>
            </a:r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5EDEA5B4-CE72-2844-A19B-BA72DB777703}"/>
              </a:ext>
            </a:extLst>
          </p:cNvPr>
          <p:cNvSpPr/>
          <p:nvPr/>
        </p:nvSpPr>
        <p:spPr>
          <a:xfrm rot="5400000">
            <a:off x="6966824" y="4714653"/>
            <a:ext cx="247975" cy="2100909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lternate Process 43">
            <a:extLst>
              <a:ext uri="{FF2B5EF4-FFF2-40B4-BE49-F238E27FC236}">
                <a16:creationId xmlns:a16="http://schemas.microsoft.com/office/drawing/2014/main" id="{3BB1D85E-40CD-9541-836B-C75C2D5E6181}"/>
              </a:ext>
            </a:extLst>
          </p:cNvPr>
          <p:cNvSpPr/>
          <p:nvPr/>
        </p:nvSpPr>
        <p:spPr>
          <a:xfrm>
            <a:off x="3427091" y="5345521"/>
            <a:ext cx="849263" cy="4937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AIOPs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E9B632-B96E-5D43-83BC-4F2A48FFE89E}"/>
              </a:ext>
            </a:extLst>
          </p:cNvPr>
          <p:cNvSpPr txBox="1"/>
          <p:nvPr/>
        </p:nvSpPr>
        <p:spPr>
          <a:xfrm>
            <a:off x="5572290" y="6293450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MQ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130FAC-0D0F-B943-8F66-258EF5636CDF}"/>
              </a:ext>
            </a:extLst>
          </p:cNvPr>
          <p:cNvSpPr txBox="1"/>
          <p:nvPr/>
        </p:nvSpPr>
        <p:spPr>
          <a:xfrm>
            <a:off x="6964351" y="2879232"/>
            <a:ext cx="764214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Aspera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271382-DACA-F847-8DB5-09DBDEE45B87}"/>
              </a:ext>
            </a:extLst>
          </p:cNvPr>
          <p:cNvSpPr txBox="1"/>
          <p:nvPr/>
        </p:nvSpPr>
        <p:spPr>
          <a:xfrm>
            <a:off x="4869531" y="6268985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66F7F7-5FB4-FC46-B706-278DE30B892C}"/>
              </a:ext>
            </a:extLst>
          </p:cNvPr>
          <p:cNvSpPr txBox="1"/>
          <p:nvPr/>
        </p:nvSpPr>
        <p:spPr>
          <a:xfrm>
            <a:off x="3292870" y="2603283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MQ</a:t>
            </a:r>
          </a:p>
        </p:txBody>
      </p:sp>
      <p:pic>
        <p:nvPicPr>
          <p:cNvPr id="66" name="Graphic 65" descr="Cloud">
            <a:extLst>
              <a:ext uri="{FF2B5EF4-FFF2-40B4-BE49-F238E27FC236}">
                <a16:creationId xmlns:a16="http://schemas.microsoft.com/office/drawing/2014/main" id="{12850BDB-7204-E644-88BA-0EC7A2379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2915" y="814601"/>
            <a:ext cx="2711205" cy="271120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8EF632D-F6B3-CE4A-A579-5F439096BB98}"/>
              </a:ext>
            </a:extLst>
          </p:cNvPr>
          <p:cNvSpPr txBox="1"/>
          <p:nvPr/>
        </p:nvSpPr>
        <p:spPr>
          <a:xfrm>
            <a:off x="8234336" y="2102157"/>
            <a:ext cx="844585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ICP4i</a:t>
            </a:r>
          </a:p>
        </p:txBody>
      </p:sp>
      <p:pic>
        <p:nvPicPr>
          <p:cNvPr id="68" name="Graphic 67" descr="Cloud">
            <a:extLst>
              <a:ext uri="{FF2B5EF4-FFF2-40B4-BE49-F238E27FC236}">
                <a16:creationId xmlns:a16="http://schemas.microsoft.com/office/drawing/2014/main" id="{6B4C2688-CFEB-7E45-8213-EAFA97D27C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07051" y="1261332"/>
            <a:ext cx="2497426" cy="2497426"/>
          </a:xfrm>
          <a:prstGeom prst="rect">
            <a:avLst/>
          </a:prstGeom>
        </p:spPr>
      </p:pic>
      <p:pic>
        <p:nvPicPr>
          <p:cNvPr id="69" name="Graphic 68" descr="Cloud">
            <a:extLst>
              <a:ext uri="{FF2B5EF4-FFF2-40B4-BE49-F238E27FC236}">
                <a16:creationId xmlns:a16="http://schemas.microsoft.com/office/drawing/2014/main" id="{9AB2900A-68FC-FA43-9BAA-E5BDAA8B3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37572" y="3706728"/>
            <a:ext cx="3908200" cy="39082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C3F5A7B-6346-D647-BBE2-54CD98634F32}"/>
              </a:ext>
            </a:extLst>
          </p:cNvPr>
          <p:cNvSpPr txBox="1"/>
          <p:nvPr/>
        </p:nvSpPr>
        <p:spPr>
          <a:xfrm>
            <a:off x="2067690" y="2812066"/>
            <a:ext cx="844585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ICP4i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A9B4F4-CECB-584C-AAD2-99B605490E0C}"/>
              </a:ext>
            </a:extLst>
          </p:cNvPr>
          <p:cNvSpPr txBox="1"/>
          <p:nvPr/>
        </p:nvSpPr>
        <p:spPr>
          <a:xfrm>
            <a:off x="2576122" y="2624260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0DFAF7-BEF0-8E4B-8B79-52EB3FAF0DE6}"/>
              </a:ext>
            </a:extLst>
          </p:cNvPr>
          <p:cNvSpPr txBox="1"/>
          <p:nvPr/>
        </p:nvSpPr>
        <p:spPr>
          <a:xfrm>
            <a:off x="6859862" y="2467841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14181C-6CB3-2C48-B12C-9E6AE16F1E71}"/>
              </a:ext>
            </a:extLst>
          </p:cNvPr>
          <p:cNvSpPr txBox="1"/>
          <p:nvPr/>
        </p:nvSpPr>
        <p:spPr>
          <a:xfrm>
            <a:off x="4401059" y="4406150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F6126-7FAE-1340-9732-BFA253DCC8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4965" y="1614343"/>
            <a:ext cx="800100" cy="342900"/>
          </a:xfrm>
          <a:prstGeom prst="rect">
            <a:avLst/>
          </a:prstGeom>
        </p:spPr>
      </p:pic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9D1191C8-F491-0048-84EA-EB4AA1247BD1}"/>
              </a:ext>
            </a:extLst>
          </p:cNvPr>
          <p:cNvSpPr/>
          <p:nvPr/>
        </p:nvSpPr>
        <p:spPr>
          <a:xfrm>
            <a:off x="3280198" y="2145329"/>
            <a:ext cx="874587" cy="425901"/>
          </a:xfrm>
          <a:prstGeom prst="flowChartAlternateProcess">
            <a:avLst/>
          </a:prstGeom>
          <a:solidFill>
            <a:srgbClr val="D88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ACE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E5331288-ACD3-1942-A428-FC51B47200F3}"/>
              </a:ext>
            </a:extLst>
          </p:cNvPr>
          <p:cNvCxnSpPr>
            <a:cxnSpLocks/>
            <a:endCxn id="3" idx="0"/>
          </p:cNvCxnSpPr>
          <p:nvPr/>
        </p:nvCxnSpPr>
        <p:spPr>
          <a:xfrm flipV="1">
            <a:off x="4154785" y="1614343"/>
            <a:ext cx="4510230" cy="764511"/>
          </a:xfrm>
          <a:prstGeom prst="curvedConnector4">
            <a:avLst>
              <a:gd name="adj1" fmla="val 45565"/>
              <a:gd name="adj2" fmla="val 129901"/>
            </a:avLst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lternate Process 58">
            <a:extLst>
              <a:ext uri="{FF2B5EF4-FFF2-40B4-BE49-F238E27FC236}">
                <a16:creationId xmlns:a16="http://schemas.microsoft.com/office/drawing/2014/main" id="{E444D71D-0B8F-EF43-BE88-0D3ABA76CB4D}"/>
              </a:ext>
            </a:extLst>
          </p:cNvPr>
          <p:cNvSpPr/>
          <p:nvPr/>
        </p:nvSpPr>
        <p:spPr>
          <a:xfrm>
            <a:off x="8857287" y="2123188"/>
            <a:ext cx="930205" cy="493733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Spatial GA</a:t>
            </a:r>
          </a:p>
        </p:txBody>
      </p:sp>
      <p:pic>
        <p:nvPicPr>
          <p:cNvPr id="61" name="Graphic 60" descr="Cloud">
            <a:extLst>
              <a:ext uri="{FF2B5EF4-FFF2-40B4-BE49-F238E27FC236}">
                <a16:creationId xmlns:a16="http://schemas.microsoft.com/office/drawing/2014/main" id="{2D150173-1193-2F4D-AD70-C89556CBD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922" y="4031518"/>
            <a:ext cx="3138726" cy="3138726"/>
          </a:xfrm>
          <a:prstGeom prst="rect">
            <a:avLst/>
          </a:prstGeom>
        </p:spPr>
      </p:pic>
      <p:pic>
        <p:nvPicPr>
          <p:cNvPr id="63" name="Graphic 62" descr="Cloud">
            <a:extLst>
              <a:ext uri="{FF2B5EF4-FFF2-40B4-BE49-F238E27FC236}">
                <a16:creationId xmlns:a16="http://schemas.microsoft.com/office/drawing/2014/main" id="{E1E4BDE7-AD34-A245-952F-4359F0643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60001" y="1225381"/>
            <a:ext cx="2385162" cy="2385162"/>
          </a:xfrm>
          <a:prstGeom prst="rect">
            <a:avLst/>
          </a:prstGeom>
        </p:spPr>
      </p:pic>
      <p:sp>
        <p:nvSpPr>
          <p:cNvPr id="64" name="Alternate Process 63">
            <a:extLst>
              <a:ext uri="{FF2B5EF4-FFF2-40B4-BE49-F238E27FC236}">
                <a16:creationId xmlns:a16="http://schemas.microsoft.com/office/drawing/2014/main" id="{092C7C09-FF4A-604B-803A-0C5DD8AA155E}"/>
              </a:ext>
            </a:extLst>
          </p:cNvPr>
          <p:cNvSpPr/>
          <p:nvPr/>
        </p:nvSpPr>
        <p:spPr>
          <a:xfrm>
            <a:off x="1269863" y="5324372"/>
            <a:ext cx="1107652" cy="493733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DevSecOps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3" name="Alternate Process 42">
            <a:extLst>
              <a:ext uri="{FF2B5EF4-FFF2-40B4-BE49-F238E27FC236}">
                <a16:creationId xmlns:a16="http://schemas.microsoft.com/office/drawing/2014/main" id="{4459CB02-EE91-2347-9259-EF74673D7F09}"/>
              </a:ext>
            </a:extLst>
          </p:cNvPr>
          <p:cNvSpPr/>
          <p:nvPr/>
        </p:nvSpPr>
        <p:spPr>
          <a:xfrm>
            <a:off x="9082544" y="2617772"/>
            <a:ext cx="930205" cy="493733"/>
          </a:xfrm>
          <a:prstGeom prst="flowChartAlternateProcess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Impact MS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96733D-AF4B-E84F-90C2-2E2FBDD01C82}"/>
              </a:ext>
            </a:extLst>
          </p:cNvPr>
          <p:cNvSpPr txBox="1"/>
          <p:nvPr/>
        </p:nvSpPr>
        <p:spPr>
          <a:xfrm>
            <a:off x="7398011" y="2452141"/>
            <a:ext cx="1527470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Event Streams</a:t>
            </a:r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001DA934-6E74-5B44-A153-8CE35A584549}"/>
              </a:ext>
            </a:extLst>
          </p:cNvPr>
          <p:cNvSpPr/>
          <p:nvPr/>
        </p:nvSpPr>
        <p:spPr>
          <a:xfrm>
            <a:off x="2196489" y="6183993"/>
            <a:ext cx="671804" cy="285409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MCM</a:t>
            </a:r>
          </a:p>
        </p:txBody>
      </p:sp>
      <p:pic>
        <p:nvPicPr>
          <p:cNvPr id="62" name="Graphic 61" descr="Cloud">
            <a:extLst>
              <a:ext uri="{FF2B5EF4-FFF2-40B4-BE49-F238E27FC236}">
                <a16:creationId xmlns:a16="http://schemas.microsoft.com/office/drawing/2014/main" id="{C6161F2B-C28C-2B4C-ADE0-609E437F08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98357" y="5353903"/>
            <a:ext cx="1575982" cy="1575982"/>
          </a:xfrm>
          <a:prstGeom prst="rect">
            <a:avLst/>
          </a:prstGeom>
        </p:spPr>
      </p:pic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FB27DE34-72B5-3840-885E-60AFAA88133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2343" y="2932037"/>
            <a:ext cx="7206580" cy="2089906"/>
          </a:xfrm>
          <a:prstGeom prst="curvedConnector3">
            <a:avLst>
              <a:gd name="adj1" fmla="val 17775"/>
            </a:avLst>
          </a:prstGeom>
          <a:ln w="57150">
            <a:solidFill>
              <a:schemeClr val="tx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8F54D2-0A04-5349-816E-FE65FBA43955}"/>
              </a:ext>
            </a:extLst>
          </p:cNvPr>
          <p:cNvSpPr/>
          <p:nvPr/>
        </p:nvSpPr>
        <p:spPr>
          <a:xfrm>
            <a:off x="224839" y="0"/>
            <a:ext cx="11742321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Arial" pitchFamily="34" charset="0"/>
              </a:rPr>
              <a:t>Cloud Migration and FINOPs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E2F1-DDBD-D546-9644-20D98C67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349" y="5123984"/>
            <a:ext cx="835738" cy="1170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414FF3-0F64-F840-B37E-F1AA5F1EFD11}"/>
              </a:ext>
            </a:extLst>
          </p:cNvPr>
          <p:cNvSpPr txBox="1"/>
          <p:nvPr/>
        </p:nvSpPr>
        <p:spPr>
          <a:xfrm>
            <a:off x="94136" y="1511790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08BB3-DA00-3746-AEB9-2E15D1C0B15B}"/>
              </a:ext>
            </a:extLst>
          </p:cNvPr>
          <p:cNvSpPr txBox="1"/>
          <p:nvPr/>
        </p:nvSpPr>
        <p:spPr>
          <a:xfrm>
            <a:off x="6519582" y="1587911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18" name="Alternate Process 17">
            <a:extLst>
              <a:ext uri="{FF2B5EF4-FFF2-40B4-BE49-F238E27FC236}">
                <a16:creationId xmlns:a16="http://schemas.microsoft.com/office/drawing/2014/main" id="{7F9C3019-5DB3-6246-8A74-AE881A76D858}"/>
              </a:ext>
            </a:extLst>
          </p:cNvPr>
          <p:cNvSpPr/>
          <p:nvPr/>
        </p:nvSpPr>
        <p:spPr>
          <a:xfrm>
            <a:off x="679653" y="1855254"/>
            <a:ext cx="882355" cy="3921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Service now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3909D332-8900-6D4E-88DD-6A53992A19A2}"/>
              </a:ext>
            </a:extLst>
          </p:cNvPr>
          <p:cNvSpPr/>
          <p:nvPr/>
        </p:nvSpPr>
        <p:spPr>
          <a:xfrm>
            <a:off x="351774" y="1892165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37A3CA35-8F1F-704B-AC4B-7E65B0044342}"/>
              </a:ext>
            </a:extLst>
          </p:cNvPr>
          <p:cNvSpPr/>
          <p:nvPr/>
        </p:nvSpPr>
        <p:spPr>
          <a:xfrm>
            <a:off x="6902823" y="2004065"/>
            <a:ext cx="887271" cy="4567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Ground GA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0C4A4B6A-2F9D-FC41-817F-4465FD0A22F8}"/>
              </a:ext>
            </a:extLst>
          </p:cNvPr>
          <p:cNvSpPr/>
          <p:nvPr/>
        </p:nvSpPr>
        <p:spPr>
          <a:xfrm>
            <a:off x="7790092" y="1872296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C54C7D-AB3C-6E44-8679-2A8359DB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625" y="6007625"/>
            <a:ext cx="1107331" cy="167295"/>
          </a:xfrm>
          <a:prstGeom prst="rect">
            <a:avLst/>
          </a:prstGeom>
        </p:spPr>
      </p:pic>
      <p:sp>
        <p:nvSpPr>
          <p:cNvPr id="39" name="Alternate Process 38">
            <a:extLst>
              <a:ext uri="{FF2B5EF4-FFF2-40B4-BE49-F238E27FC236}">
                <a16:creationId xmlns:a16="http://schemas.microsoft.com/office/drawing/2014/main" id="{50FF5826-6923-B94C-B813-E65EB3BCA6EE}"/>
              </a:ext>
            </a:extLst>
          </p:cNvPr>
          <p:cNvSpPr/>
          <p:nvPr/>
        </p:nvSpPr>
        <p:spPr>
          <a:xfrm>
            <a:off x="5164227" y="5643945"/>
            <a:ext cx="746139" cy="35315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095FE7-D0B1-A24D-9AC9-9CC6B6955742}"/>
              </a:ext>
            </a:extLst>
          </p:cNvPr>
          <p:cNvSpPr/>
          <p:nvPr/>
        </p:nvSpPr>
        <p:spPr>
          <a:xfrm>
            <a:off x="1156447" y="4175242"/>
            <a:ext cx="8095130" cy="1419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511104-4144-EE4B-8147-ADC5B860DDB9}"/>
              </a:ext>
            </a:extLst>
          </p:cNvPr>
          <p:cNvSpPr txBox="1"/>
          <p:nvPr/>
        </p:nvSpPr>
        <p:spPr>
          <a:xfrm>
            <a:off x="822367" y="2961077"/>
            <a:ext cx="126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Secure  Channel</a:t>
            </a:r>
          </a:p>
          <a:p>
            <a:endParaRPr lang="en-US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3FC5C4-BA91-E446-A4D1-0A17A10C3C93}"/>
              </a:ext>
            </a:extLst>
          </p:cNvPr>
          <p:cNvSpPr txBox="1"/>
          <p:nvPr/>
        </p:nvSpPr>
        <p:spPr>
          <a:xfrm>
            <a:off x="4551657" y="5254617"/>
            <a:ext cx="764214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Aspera</a:t>
            </a:r>
          </a:p>
        </p:txBody>
      </p:sp>
      <p:sp>
        <p:nvSpPr>
          <p:cNvPr id="37" name="Alternate Process 36">
            <a:extLst>
              <a:ext uri="{FF2B5EF4-FFF2-40B4-BE49-F238E27FC236}">
                <a16:creationId xmlns:a16="http://schemas.microsoft.com/office/drawing/2014/main" id="{A720FCC2-EA09-E446-B556-75CDB4E4A655}"/>
              </a:ext>
            </a:extLst>
          </p:cNvPr>
          <p:cNvSpPr/>
          <p:nvPr/>
        </p:nvSpPr>
        <p:spPr>
          <a:xfrm>
            <a:off x="8889049" y="5939238"/>
            <a:ext cx="835739" cy="4937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Satellite GA</a:t>
            </a:r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5EDEA5B4-CE72-2844-A19B-BA72DB777703}"/>
              </a:ext>
            </a:extLst>
          </p:cNvPr>
          <p:cNvSpPr/>
          <p:nvPr/>
        </p:nvSpPr>
        <p:spPr>
          <a:xfrm rot="5400000">
            <a:off x="6966824" y="4714653"/>
            <a:ext cx="247975" cy="2100909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lternate Process 43">
            <a:extLst>
              <a:ext uri="{FF2B5EF4-FFF2-40B4-BE49-F238E27FC236}">
                <a16:creationId xmlns:a16="http://schemas.microsoft.com/office/drawing/2014/main" id="{3BB1D85E-40CD-9541-836B-C75C2D5E6181}"/>
              </a:ext>
            </a:extLst>
          </p:cNvPr>
          <p:cNvSpPr/>
          <p:nvPr/>
        </p:nvSpPr>
        <p:spPr>
          <a:xfrm>
            <a:off x="3427091" y="5345521"/>
            <a:ext cx="849263" cy="4937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AIOPs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E9B632-B96E-5D43-83BC-4F2A48FFE89E}"/>
              </a:ext>
            </a:extLst>
          </p:cNvPr>
          <p:cNvSpPr txBox="1"/>
          <p:nvPr/>
        </p:nvSpPr>
        <p:spPr>
          <a:xfrm>
            <a:off x="5572290" y="6293450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MQ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130FAC-0D0F-B943-8F66-258EF5636CDF}"/>
              </a:ext>
            </a:extLst>
          </p:cNvPr>
          <p:cNvSpPr txBox="1"/>
          <p:nvPr/>
        </p:nvSpPr>
        <p:spPr>
          <a:xfrm>
            <a:off x="6964351" y="2879232"/>
            <a:ext cx="764214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Aspera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C271382-DACA-F847-8DB5-09DBDEE45B87}"/>
              </a:ext>
            </a:extLst>
          </p:cNvPr>
          <p:cNvSpPr txBox="1"/>
          <p:nvPr/>
        </p:nvSpPr>
        <p:spPr>
          <a:xfrm>
            <a:off x="4869531" y="6268985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http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66F7F7-5FB4-FC46-B706-278DE30B892C}"/>
              </a:ext>
            </a:extLst>
          </p:cNvPr>
          <p:cNvSpPr txBox="1"/>
          <p:nvPr/>
        </p:nvSpPr>
        <p:spPr>
          <a:xfrm>
            <a:off x="1636551" y="2263595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MQ</a:t>
            </a:r>
          </a:p>
        </p:txBody>
      </p:sp>
      <p:pic>
        <p:nvPicPr>
          <p:cNvPr id="66" name="Graphic 65" descr="Cloud">
            <a:extLst>
              <a:ext uri="{FF2B5EF4-FFF2-40B4-BE49-F238E27FC236}">
                <a16:creationId xmlns:a16="http://schemas.microsoft.com/office/drawing/2014/main" id="{12850BDB-7204-E644-88BA-0EC7A2379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2915" y="814601"/>
            <a:ext cx="2711205" cy="271120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8EF632D-F6B3-CE4A-A579-5F439096BB98}"/>
              </a:ext>
            </a:extLst>
          </p:cNvPr>
          <p:cNvSpPr txBox="1"/>
          <p:nvPr/>
        </p:nvSpPr>
        <p:spPr>
          <a:xfrm>
            <a:off x="8316472" y="2470371"/>
            <a:ext cx="844585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ICP4i</a:t>
            </a:r>
          </a:p>
        </p:txBody>
      </p:sp>
      <p:pic>
        <p:nvPicPr>
          <p:cNvPr id="68" name="Graphic 67" descr="Cloud">
            <a:extLst>
              <a:ext uri="{FF2B5EF4-FFF2-40B4-BE49-F238E27FC236}">
                <a16:creationId xmlns:a16="http://schemas.microsoft.com/office/drawing/2014/main" id="{6B4C2688-CFEB-7E45-8213-EAFA97D27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32" y="921644"/>
            <a:ext cx="2497426" cy="2497426"/>
          </a:xfrm>
          <a:prstGeom prst="rect">
            <a:avLst/>
          </a:prstGeom>
        </p:spPr>
      </p:pic>
      <p:pic>
        <p:nvPicPr>
          <p:cNvPr id="69" name="Graphic 68" descr="Cloud">
            <a:extLst>
              <a:ext uri="{FF2B5EF4-FFF2-40B4-BE49-F238E27FC236}">
                <a16:creationId xmlns:a16="http://schemas.microsoft.com/office/drawing/2014/main" id="{9AB2900A-68FC-FA43-9BAA-E5BDAA8B3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4207" y="3954029"/>
            <a:ext cx="3181978" cy="318197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C3F5A7B-6346-D647-BBE2-54CD98634F32}"/>
              </a:ext>
            </a:extLst>
          </p:cNvPr>
          <p:cNvSpPr txBox="1"/>
          <p:nvPr/>
        </p:nvSpPr>
        <p:spPr>
          <a:xfrm>
            <a:off x="411371" y="2472378"/>
            <a:ext cx="844585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ICP4i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7A9B4F4-CECB-584C-AAD2-99B605490E0C}"/>
              </a:ext>
            </a:extLst>
          </p:cNvPr>
          <p:cNvSpPr txBox="1"/>
          <p:nvPr/>
        </p:nvSpPr>
        <p:spPr>
          <a:xfrm>
            <a:off x="919803" y="2284572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0DFAF7-BEF0-8E4B-8B79-52EB3FAF0DE6}"/>
              </a:ext>
            </a:extLst>
          </p:cNvPr>
          <p:cNvSpPr txBox="1"/>
          <p:nvPr/>
        </p:nvSpPr>
        <p:spPr>
          <a:xfrm>
            <a:off x="7026644" y="2450337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014181C-6CB3-2C48-B12C-9E6AE16F1E71}"/>
              </a:ext>
            </a:extLst>
          </p:cNvPr>
          <p:cNvSpPr txBox="1"/>
          <p:nvPr/>
        </p:nvSpPr>
        <p:spPr>
          <a:xfrm>
            <a:off x="4401059" y="4406150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9A2B37-6885-604D-9DF1-761060CB9190}"/>
              </a:ext>
            </a:extLst>
          </p:cNvPr>
          <p:cNvSpPr txBox="1"/>
          <p:nvPr/>
        </p:nvSpPr>
        <p:spPr>
          <a:xfrm>
            <a:off x="2932228" y="1362308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IKS</a:t>
            </a:r>
          </a:p>
        </p:txBody>
      </p:sp>
      <p:sp>
        <p:nvSpPr>
          <p:cNvPr id="42" name="Alternate Process 41">
            <a:extLst>
              <a:ext uri="{FF2B5EF4-FFF2-40B4-BE49-F238E27FC236}">
                <a16:creationId xmlns:a16="http://schemas.microsoft.com/office/drawing/2014/main" id="{8B72ED53-772D-4B4C-93D9-D749335CDF70}"/>
              </a:ext>
            </a:extLst>
          </p:cNvPr>
          <p:cNvSpPr/>
          <p:nvPr/>
        </p:nvSpPr>
        <p:spPr>
          <a:xfrm>
            <a:off x="3517745" y="1705772"/>
            <a:ext cx="882355" cy="3921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Service now</a:t>
            </a:r>
          </a:p>
        </p:txBody>
      </p:sp>
      <p:sp>
        <p:nvSpPr>
          <p:cNvPr id="43" name="Can 42">
            <a:extLst>
              <a:ext uri="{FF2B5EF4-FFF2-40B4-BE49-F238E27FC236}">
                <a16:creationId xmlns:a16="http://schemas.microsoft.com/office/drawing/2014/main" id="{CBEC54EE-45E2-2F4E-8B6C-7F63D68E2E69}"/>
              </a:ext>
            </a:extLst>
          </p:cNvPr>
          <p:cNvSpPr/>
          <p:nvPr/>
        </p:nvSpPr>
        <p:spPr>
          <a:xfrm>
            <a:off x="3189866" y="1742683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4DFE1D-144E-8949-8647-38F893C941DA}"/>
              </a:ext>
            </a:extLst>
          </p:cNvPr>
          <p:cNvSpPr txBox="1"/>
          <p:nvPr/>
        </p:nvSpPr>
        <p:spPr>
          <a:xfrm>
            <a:off x="4474643" y="2114113"/>
            <a:ext cx="572145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MQ</a:t>
            </a:r>
          </a:p>
        </p:txBody>
      </p:sp>
      <p:pic>
        <p:nvPicPr>
          <p:cNvPr id="52" name="Graphic 51" descr="Cloud">
            <a:extLst>
              <a:ext uri="{FF2B5EF4-FFF2-40B4-BE49-F238E27FC236}">
                <a16:creationId xmlns:a16="http://schemas.microsoft.com/office/drawing/2014/main" id="{DB8AABCC-BE4A-F340-B1B8-EC25A523A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04455" y="938324"/>
            <a:ext cx="2497426" cy="249742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2C78427-EDD3-784B-A2D3-92F67D1F9FBF}"/>
              </a:ext>
            </a:extLst>
          </p:cNvPr>
          <p:cNvSpPr txBox="1"/>
          <p:nvPr/>
        </p:nvSpPr>
        <p:spPr>
          <a:xfrm>
            <a:off x="3249463" y="2322896"/>
            <a:ext cx="844585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ICP4i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3705B3-4685-F64F-8556-747BF5DBE773}"/>
              </a:ext>
            </a:extLst>
          </p:cNvPr>
          <p:cNvSpPr txBox="1"/>
          <p:nvPr/>
        </p:nvSpPr>
        <p:spPr>
          <a:xfrm>
            <a:off x="3757895" y="2135090"/>
            <a:ext cx="541816" cy="3077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DP</a:t>
            </a:r>
          </a:p>
        </p:txBody>
      </p: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1904F631-1A7A-524C-AB2B-FA625B015A6F}"/>
              </a:ext>
            </a:extLst>
          </p:cNvPr>
          <p:cNvCxnSpPr>
            <a:cxnSpLocks/>
          </p:cNvCxnSpPr>
          <p:nvPr/>
        </p:nvCxnSpPr>
        <p:spPr>
          <a:xfrm rot="16200000" flipH="1">
            <a:off x="-455541" y="4127754"/>
            <a:ext cx="3027657" cy="395338"/>
          </a:xfrm>
          <a:prstGeom prst="curvedConnector3">
            <a:avLst>
              <a:gd name="adj1" fmla="val 50000"/>
            </a:avLst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277A07A-A8E1-9041-BF81-0E28D41BA87C}"/>
              </a:ext>
            </a:extLst>
          </p:cNvPr>
          <p:cNvSpPr txBox="1"/>
          <p:nvPr/>
        </p:nvSpPr>
        <p:spPr>
          <a:xfrm>
            <a:off x="2211776" y="1591191"/>
            <a:ext cx="1039904" cy="36933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Aspera</a:t>
            </a:r>
          </a:p>
        </p:txBody>
      </p:sp>
      <p:sp>
        <p:nvSpPr>
          <p:cNvPr id="65" name="Alternate Process 64">
            <a:extLst>
              <a:ext uri="{FF2B5EF4-FFF2-40B4-BE49-F238E27FC236}">
                <a16:creationId xmlns:a16="http://schemas.microsoft.com/office/drawing/2014/main" id="{B8A4E6C2-E9D9-6B4D-A62E-4968F0CC84F6}"/>
              </a:ext>
            </a:extLst>
          </p:cNvPr>
          <p:cNvSpPr/>
          <p:nvPr/>
        </p:nvSpPr>
        <p:spPr>
          <a:xfrm>
            <a:off x="1012076" y="5760758"/>
            <a:ext cx="1107652" cy="493733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DevSecOps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0" name="Graphic 69" descr="Cloud">
            <a:extLst>
              <a:ext uri="{FF2B5EF4-FFF2-40B4-BE49-F238E27FC236}">
                <a16:creationId xmlns:a16="http://schemas.microsoft.com/office/drawing/2014/main" id="{A84D6468-05E3-EB4E-B4FC-D2FB18E13C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01204" y="4218028"/>
            <a:ext cx="3138726" cy="3138726"/>
          </a:xfrm>
          <a:prstGeom prst="rect">
            <a:avLst/>
          </a:prstGeom>
        </p:spPr>
      </p:pic>
      <p:cxnSp>
        <p:nvCxnSpPr>
          <p:cNvPr id="76" name="Curved Connector 75">
            <a:extLst>
              <a:ext uri="{FF2B5EF4-FFF2-40B4-BE49-F238E27FC236}">
                <a16:creationId xmlns:a16="http://schemas.microsoft.com/office/drawing/2014/main" id="{88E3CC7B-F02C-E64D-8A90-B3FC111708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8841" y="3373661"/>
            <a:ext cx="3128372" cy="1802814"/>
          </a:xfrm>
          <a:prstGeom prst="curvedConnector3">
            <a:avLst>
              <a:gd name="adj1" fmla="val 50000"/>
            </a:avLst>
          </a:prstGeom>
          <a:ln w="5715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7481BEDC-2502-6748-B3A6-3FF7AD0D7B0C}"/>
              </a:ext>
            </a:extLst>
          </p:cNvPr>
          <p:cNvCxnSpPr>
            <a:cxnSpLocks/>
          </p:cNvCxnSpPr>
          <p:nvPr/>
        </p:nvCxnSpPr>
        <p:spPr>
          <a:xfrm flipV="1">
            <a:off x="2750447" y="2470369"/>
            <a:ext cx="4128362" cy="3582436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>
            <a:extLst>
              <a:ext uri="{FF2B5EF4-FFF2-40B4-BE49-F238E27FC236}">
                <a16:creationId xmlns:a16="http://schemas.microsoft.com/office/drawing/2014/main" id="{EE40AB7B-A43B-F048-BC6F-F6D5FE6C11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92000" y="3919288"/>
            <a:ext cx="3460562" cy="1071746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71E7B82B-B38D-7E49-A1B0-E6BFC19036D8}"/>
              </a:ext>
            </a:extLst>
          </p:cNvPr>
          <p:cNvSpPr txBox="1"/>
          <p:nvPr/>
        </p:nvSpPr>
        <p:spPr>
          <a:xfrm>
            <a:off x="5206426" y="3167390"/>
            <a:ext cx="1010945" cy="5232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Placement Policy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680F626-B634-9B49-93B3-882CB86DA333}"/>
              </a:ext>
            </a:extLst>
          </p:cNvPr>
          <p:cNvSpPr txBox="1"/>
          <p:nvPr/>
        </p:nvSpPr>
        <p:spPr>
          <a:xfrm>
            <a:off x="-1499" y="3593090"/>
            <a:ext cx="1010945" cy="5232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Placement Policy</a:t>
            </a:r>
          </a:p>
        </p:txBody>
      </p:sp>
      <p:sp>
        <p:nvSpPr>
          <p:cNvPr id="82" name="Alternate Process 81">
            <a:extLst>
              <a:ext uri="{FF2B5EF4-FFF2-40B4-BE49-F238E27FC236}">
                <a16:creationId xmlns:a16="http://schemas.microsoft.com/office/drawing/2014/main" id="{912E5406-97B3-8D4E-B7B2-486E8C3B422B}"/>
              </a:ext>
            </a:extLst>
          </p:cNvPr>
          <p:cNvSpPr/>
          <p:nvPr/>
        </p:nvSpPr>
        <p:spPr>
          <a:xfrm>
            <a:off x="2441811" y="6081018"/>
            <a:ext cx="671804" cy="285409"/>
          </a:xfrm>
          <a:prstGeom prst="flowChartAlternate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MCM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275F03-13A8-9D46-A37C-D01152C10F12}"/>
              </a:ext>
            </a:extLst>
          </p:cNvPr>
          <p:cNvSpPr txBox="1"/>
          <p:nvPr/>
        </p:nvSpPr>
        <p:spPr>
          <a:xfrm>
            <a:off x="2877815" y="6320297"/>
            <a:ext cx="110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On-Premises</a:t>
            </a:r>
          </a:p>
        </p:txBody>
      </p:sp>
      <p:pic>
        <p:nvPicPr>
          <p:cNvPr id="84" name="Graphic 83" descr="Cloud">
            <a:extLst>
              <a:ext uri="{FF2B5EF4-FFF2-40B4-BE49-F238E27FC236}">
                <a16:creationId xmlns:a16="http://schemas.microsoft.com/office/drawing/2014/main" id="{5C52CB27-DFA9-FD40-BBC5-C66B7EF14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6431" y="5233387"/>
            <a:ext cx="1575982" cy="157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8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8F54D2-0A04-5349-816E-FE65FBA43955}"/>
              </a:ext>
            </a:extLst>
          </p:cNvPr>
          <p:cNvSpPr/>
          <p:nvPr/>
        </p:nvSpPr>
        <p:spPr>
          <a:xfrm>
            <a:off x="224839" y="0"/>
            <a:ext cx="11742321" cy="5744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Arial" pitchFamily="34" charset="0"/>
              </a:rPr>
              <a:t>Hybrid Multi-Cloud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71E2F1-DDBD-D546-9644-20D98C67A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349" y="5123984"/>
            <a:ext cx="835738" cy="1170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414FF3-0F64-F840-B37E-F1AA5F1EFD11}"/>
              </a:ext>
            </a:extLst>
          </p:cNvPr>
          <p:cNvSpPr txBox="1"/>
          <p:nvPr/>
        </p:nvSpPr>
        <p:spPr>
          <a:xfrm>
            <a:off x="1750455" y="1851478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408BB3-DA00-3746-AEB9-2E15D1C0B15B}"/>
              </a:ext>
            </a:extLst>
          </p:cNvPr>
          <p:cNvSpPr txBox="1"/>
          <p:nvPr/>
        </p:nvSpPr>
        <p:spPr>
          <a:xfrm>
            <a:off x="6519582" y="1587911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18" name="Alternate Process 17">
            <a:extLst>
              <a:ext uri="{FF2B5EF4-FFF2-40B4-BE49-F238E27FC236}">
                <a16:creationId xmlns:a16="http://schemas.microsoft.com/office/drawing/2014/main" id="{7F9C3019-5DB3-6246-8A74-AE881A76D858}"/>
              </a:ext>
            </a:extLst>
          </p:cNvPr>
          <p:cNvSpPr/>
          <p:nvPr/>
        </p:nvSpPr>
        <p:spPr>
          <a:xfrm>
            <a:off x="2335972" y="2194942"/>
            <a:ext cx="882355" cy="3921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Service now</a:t>
            </a:r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3909D332-8900-6D4E-88DD-6A53992A19A2}"/>
              </a:ext>
            </a:extLst>
          </p:cNvPr>
          <p:cNvSpPr/>
          <p:nvPr/>
        </p:nvSpPr>
        <p:spPr>
          <a:xfrm>
            <a:off x="2008093" y="2231853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lternate Process 34">
            <a:extLst>
              <a:ext uri="{FF2B5EF4-FFF2-40B4-BE49-F238E27FC236}">
                <a16:creationId xmlns:a16="http://schemas.microsoft.com/office/drawing/2014/main" id="{37A3CA35-8F1F-704B-AC4B-7E65B0044342}"/>
              </a:ext>
            </a:extLst>
          </p:cNvPr>
          <p:cNvSpPr/>
          <p:nvPr/>
        </p:nvSpPr>
        <p:spPr>
          <a:xfrm>
            <a:off x="6902823" y="2004065"/>
            <a:ext cx="887271" cy="4567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Ground GA</a:t>
            </a:r>
          </a:p>
        </p:txBody>
      </p:sp>
      <p:sp>
        <p:nvSpPr>
          <p:cNvPr id="36" name="Can 35">
            <a:extLst>
              <a:ext uri="{FF2B5EF4-FFF2-40B4-BE49-F238E27FC236}">
                <a16:creationId xmlns:a16="http://schemas.microsoft.com/office/drawing/2014/main" id="{0C4A4B6A-2F9D-FC41-817F-4465FD0A22F8}"/>
              </a:ext>
            </a:extLst>
          </p:cNvPr>
          <p:cNvSpPr/>
          <p:nvPr/>
        </p:nvSpPr>
        <p:spPr>
          <a:xfrm>
            <a:off x="7790092" y="1872296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095FE7-D0B1-A24D-9AC9-9CC6B6955742}"/>
              </a:ext>
            </a:extLst>
          </p:cNvPr>
          <p:cNvSpPr/>
          <p:nvPr/>
        </p:nvSpPr>
        <p:spPr>
          <a:xfrm>
            <a:off x="1156447" y="4175242"/>
            <a:ext cx="8095130" cy="1419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-Down Arrow 39">
            <a:extLst>
              <a:ext uri="{FF2B5EF4-FFF2-40B4-BE49-F238E27FC236}">
                <a16:creationId xmlns:a16="http://schemas.microsoft.com/office/drawing/2014/main" id="{A76ABF2F-9211-DD45-A36F-1733F65478B6}"/>
              </a:ext>
            </a:extLst>
          </p:cNvPr>
          <p:cNvSpPr/>
          <p:nvPr/>
        </p:nvSpPr>
        <p:spPr>
          <a:xfrm rot="19216001">
            <a:off x="3613455" y="2724879"/>
            <a:ext cx="244238" cy="1844369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-Down Arrow 44">
            <a:extLst>
              <a:ext uri="{FF2B5EF4-FFF2-40B4-BE49-F238E27FC236}">
                <a16:creationId xmlns:a16="http://schemas.microsoft.com/office/drawing/2014/main" id="{B11AA585-29BB-A347-B1D7-B30C48BD450C}"/>
              </a:ext>
            </a:extLst>
          </p:cNvPr>
          <p:cNvSpPr/>
          <p:nvPr/>
        </p:nvSpPr>
        <p:spPr>
          <a:xfrm rot="3044270">
            <a:off x="5451207" y="2048186"/>
            <a:ext cx="220383" cy="3206373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9CBB31-9FB0-1741-871C-7A29FD1F3B31}"/>
              </a:ext>
            </a:extLst>
          </p:cNvPr>
          <p:cNvSpPr txBox="1"/>
          <p:nvPr/>
        </p:nvSpPr>
        <p:spPr>
          <a:xfrm>
            <a:off x="2971910" y="6169647"/>
            <a:ext cx="110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On-Premises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511104-4144-EE4B-8147-ADC5B860DDB9}"/>
              </a:ext>
            </a:extLst>
          </p:cNvPr>
          <p:cNvSpPr txBox="1"/>
          <p:nvPr/>
        </p:nvSpPr>
        <p:spPr>
          <a:xfrm>
            <a:off x="2478686" y="3300765"/>
            <a:ext cx="1261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Secure  Channel</a:t>
            </a:r>
          </a:p>
          <a:p>
            <a:endParaRPr lang="en-US" sz="12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63A9E8C-BC8E-4C4E-BDBF-7708F868C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910" y="3577509"/>
            <a:ext cx="355600" cy="431800"/>
          </a:xfrm>
          <a:prstGeom prst="rect">
            <a:avLst/>
          </a:prstGeom>
        </p:spPr>
      </p:pic>
      <p:sp>
        <p:nvSpPr>
          <p:cNvPr id="37" name="Alternate Process 36">
            <a:extLst>
              <a:ext uri="{FF2B5EF4-FFF2-40B4-BE49-F238E27FC236}">
                <a16:creationId xmlns:a16="http://schemas.microsoft.com/office/drawing/2014/main" id="{A720FCC2-EA09-E446-B556-75CDB4E4A655}"/>
              </a:ext>
            </a:extLst>
          </p:cNvPr>
          <p:cNvSpPr/>
          <p:nvPr/>
        </p:nvSpPr>
        <p:spPr>
          <a:xfrm>
            <a:off x="8889049" y="5939238"/>
            <a:ext cx="835739" cy="49373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Satellite GA</a:t>
            </a:r>
          </a:p>
        </p:txBody>
      </p:sp>
      <p:sp>
        <p:nvSpPr>
          <p:cNvPr id="38" name="Up-Down Arrow 37">
            <a:extLst>
              <a:ext uri="{FF2B5EF4-FFF2-40B4-BE49-F238E27FC236}">
                <a16:creationId xmlns:a16="http://schemas.microsoft.com/office/drawing/2014/main" id="{5EDEA5B4-CE72-2844-A19B-BA72DB777703}"/>
              </a:ext>
            </a:extLst>
          </p:cNvPr>
          <p:cNvSpPr/>
          <p:nvPr/>
        </p:nvSpPr>
        <p:spPr>
          <a:xfrm rot="5400000">
            <a:off x="6755503" y="4455426"/>
            <a:ext cx="212912" cy="2558613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Graphic 65" descr="Cloud">
            <a:extLst>
              <a:ext uri="{FF2B5EF4-FFF2-40B4-BE49-F238E27FC236}">
                <a16:creationId xmlns:a16="http://schemas.microsoft.com/office/drawing/2014/main" id="{12850BDB-7204-E644-88BA-0EC7A2379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1612" y="683394"/>
            <a:ext cx="2711205" cy="2711205"/>
          </a:xfrm>
          <a:prstGeom prst="rect">
            <a:avLst/>
          </a:prstGeom>
        </p:spPr>
      </p:pic>
      <p:pic>
        <p:nvPicPr>
          <p:cNvPr id="68" name="Graphic 67" descr="Cloud">
            <a:extLst>
              <a:ext uri="{FF2B5EF4-FFF2-40B4-BE49-F238E27FC236}">
                <a16:creationId xmlns:a16="http://schemas.microsoft.com/office/drawing/2014/main" id="{6B4C2688-CFEB-7E45-8213-EAFA97D27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3858" y="1034171"/>
            <a:ext cx="2497426" cy="2497426"/>
          </a:xfrm>
          <a:prstGeom prst="rect">
            <a:avLst/>
          </a:prstGeom>
        </p:spPr>
      </p:pic>
      <p:pic>
        <p:nvPicPr>
          <p:cNvPr id="69" name="Graphic 68" descr="Cloud">
            <a:extLst>
              <a:ext uri="{FF2B5EF4-FFF2-40B4-BE49-F238E27FC236}">
                <a16:creationId xmlns:a16="http://schemas.microsoft.com/office/drawing/2014/main" id="{9AB2900A-68FC-FA43-9BAA-E5BDAA8B3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70893" y="3577509"/>
            <a:ext cx="3930984" cy="3930984"/>
          </a:xfrm>
          <a:prstGeom prst="rect">
            <a:avLst/>
          </a:prstGeom>
        </p:spPr>
      </p:pic>
      <p:sp>
        <p:nvSpPr>
          <p:cNvPr id="78" name="Up-Down Arrow 77">
            <a:extLst>
              <a:ext uri="{FF2B5EF4-FFF2-40B4-BE49-F238E27FC236}">
                <a16:creationId xmlns:a16="http://schemas.microsoft.com/office/drawing/2014/main" id="{52F84905-A9D9-F94C-ADC0-D5789CEC8806}"/>
              </a:ext>
            </a:extLst>
          </p:cNvPr>
          <p:cNvSpPr/>
          <p:nvPr/>
        </p:nvSpPr>
        <p:spPr>
          <a:xfrm rot="5400000">
            <a:off x="6126342" y="2900761"/>
            <a:ext cx="278436" cy="3741209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-Down Arrow 40">
            <a:extLst>
              <a:ext uri="{FF2B5EF4-FFF2-40B4-BE49-F238E27FC236}">
                <a16:creationId xmlns:a16="http://schemas.microsoft.com/office/drawing/2014/main" id="{38D10B84-9820-5E42-A326-E770B772FC0F}"/>
              </a:ext>
            </a:extLst>
          </p:cNvPr>
          <p:cNvSpPr/>
          <p:nvPr/>
        </p:nvSpPr>
        <p:spPr>
          <a:xfrm rot="5400000">
            <a:off x="4969256" y="1010499"/>
            <a:ext cx="276851" cy="2995964"/>
          </a:xfrm>
          <a:prstGeom prst="up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526088-9B0D-DC40-82A9-A4097C858F22}"/>
              </a:ext>
            </a:extLst>
          </p:cNvPr>
          <p:cNvSpPr txBox="1"/>
          <p:nvPr/>
        </p:nvSpPr>
        <p:spPr>
          <a:xfrm>
            <a:off x="2998088" y="5058769"/>
            <a:ext cx="76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IBM</a:t>
            </a:r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2B5B9545-C4AD-614F-8AA5-BD66335F94B2}"/>
              </a:ext>
            </a:extLst>
          </p:cNvPr>
          <p:cNvSpPr/>
          <p:nvPr/>
        </p:nvSpPr>
        <p:spPr>
          <a:xfrm>
            <a:off x="3620575" y="5428101"/>
            <a:ext cx="882355" cy="39211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APIs</a:t>
            </a:r>
          </a:p>
        </p:txBody>
      </p:sp>
      <p:sp>
        <p:nvSpPr>
          <p:cNvPr id="48" name="Can 47">
            <a:extLst>
              <a:ext uri="{FF2B5EF4-FFF2-40B4-BE49-F238E27FC236}">
                <a16:creationId xmlns:a16="http://schemas.microsoft.com/office/drawing/2014/main" id="{34CC034E-D8EA-534A-86A1-AF7E56E2FF67}"/>
              </a:ext>
            </a:extLst>
          </p:cNvPr>
          <p:cNvSpPr/>
          <p:nvPr/>
        </p:nvSpPr>
        <p:spPr>
          <a:xfrm>
            <a:off x="3292696" y="5465012"/>
            <a:ext cx="403412" cy="5513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5D671-C426-8346-9B79-E5EADB073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072" y="1281288"/>
            <a:ext cx="1558723" cy="496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C556CA-7030-5744-9BAE-CC2D1A209D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3717" y="4460212"/>
            <a:ext cx="994973" cy="539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59E84-CAEE-A746-9647-772B970A50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0800" y="1277984"/>
            <a:ext cx="1461089" cy="42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ED33F-E6F5-474E-BE24-788B8161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5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590D74-9D8B-0D43-AFAF-FC831FFD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4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AF4230-687C-FC4B-A2E8-978855C72809}"/>
              </a:ext>
            </a:extLst>
          </p:cNvPr>
          <p:cNvSpPr txBox="1"/>
          <p:nvPr/>
        </p:nvSpPr>
        <p:spPr>
          <a:xfrm>
            <a:off x="641684" y="561474"/>
            <a:ext cx="863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Cases for a holistic end-to-end cloud 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48643-8A1B-5E4B-9F36-343A74160E21}"/>
              </a:ext>
            </a:extLst>
          </p:cNvPr>
          <p:cNvSpPr txBox="1"/>
          <p:nvPr/>
        </p:nvSpPr>
        <p:spPr>
          <a:xfrm>
            <a:off x="296778" y="1532019"/>
            <a:ext cx="54462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Applications:</a:t>
            </a:r>
          </a:p>
          <a:p>
            <a:r>
              <a:rPr lang="en-US" dirty="0"/>
              <a:t>Modernization</a:t>
            </a:r>
          </a:p>
          <a:p>
            <a:r>
              <a:rPr lang="en-US" dirty="0"/>
              <a:t>Develop cloud native apps with integrated Dev/Sec/Ops </a:t>
            </a:r>
          </a:p>
          <a:p>
            <a:endParaRPr lang="en-US" dirty="0"/>
          </a:p>
          <a:p>
            <a:r>
              <a:rPr lang="en-US" sz="2000" b="1" dirty="0">
                <a:solidFill>
                  <a:srgbClr val="FFC000"/>
                </a:solidFill>
              </a:rPr>
              <a:t>Integration:</a:t>
            </a:r>
          </a:p>
          <a:p>
            <a:r>
              <a:rPr lang="en-US" dirty="0"/>
              <a:t>Cloud and SaaS integration</a:t>
            </a:r>
          </a:p>
          <a:p>
            <a:r>
              <a:rPr lang="en-US" dirty="0"/>
              <a:t>Real time events</a:t>
            </a:r>
          </a:p>
          <a:p>
            <a:r>
              <a:rPr lang="en-US" dirty="0"/>
              <a:t>Secure API</a:t>
            </a:r>
          </a:p>
          <a:p>
            <a:endParaRPr lang="en-US" dirty="0"/>
          </a:p>
          <a:p>
            <a:r>
              <a:rPr lang="en-US" sz="2000" b="1" dirty="0" err="1">
                <a:solidFill>
                  <a:srgbClr val="FFC000"/>
                </a:solidFill>
              </a:rPr>
              <a:t>Multicloud</a:t>
            </a:r>
            <a:r>
              <a:rPr lang="en-US" sz="2000" b="1" dirty="0">
                <a:solidFill>
                  <a:srgbClr val="FFC000"/>
                </a:solidFill>
              </a:rPr>
              <a:t> Management:</a:t>
            </a:r>
          </a:p>
          <a:p>
            <a:r>
              <a:rPr lang="en-US" dirty="0"/>
              <a:t>Dynamic monitoring and problem resolution</a:t>
            </a:r>
          </a:p>
          <a:p>
            <a:r>
              <a:rPr lang="en-US" dirty="0"/>
              <a:t>Secure deployment and operation management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3CBBE-360E-B749-86DD-13A8678F18E3}"/>
              </a:ext>
            </a:extLst>
          </p:cNvPr>
          <p:cNvSpPr txBox="1"/>
          <p:nvPr/>
        </p:nvSpPr>
        <p:spPr>
          <a:xfrm>
            <a:off x="6096000" y="1532019"/>
            <a:ext cx="506128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Data:</a:t>
            </a:r>
          </a:p>
          <a:p>
            <a:r>
              <a:rPr lang="en-US" dirty="0"/>
              <a:t>Self service analytics for all connected data</a:t>
            </a:r>
          </a:p>
          <a:p>
            <a:r>
              <a:rPr lang="en-US" dirty="0"/>
              <a:t>Operational AI</a:t>
            </a:r>
          </a:p>
          <a:p>
            <a:r>
              <a:rPr lang="en-US" dirty="0"/>
              <a:t>Real time application support with AIOps</a:t>
            </a:r>
          </a:p>
          <a:p>
            <a:endParaRPr lang="en-US" dirty="0"/>
          </a:p>
          <a:p>
            <a:r>
              <a:rPr lang="en-US" sz="2000" b="1" dirty="0">
                <a:solidFill>
                  <a:srgbClr val="FFC000"/>
                </a:solidFill>
              </a:rPr>
              <a:t>Automation:</a:t>
            </a:r>
          </a:p>
          <a:p>
            <a:r>
              <a:rPr lang="en-US" dirty="0"/>
              <a:t>Employee productivity with automated tasks</a:t>
            </a:r>
          </a:p>
          <a:p>
            <a:r>
              <a:rPr lang="en-US" dirty="0"/>
              <a:t>Customer facing processes</a:t>
            </a:r>
          </a:p>
          <a:p>
            <a:r>
              <a:rPr lang="en-US" dirty="0"/>
              <a:t>Optimize business processes </a:t>
            </a:r>
          </a:p>
          <a:p>
            <a:endParaRPr lang="en-US" dirty="0"/>
          </a:p>
          <a:p>
            <a:r>
              <a:rPr lang="en-US" sz="2000" b="1" dirty="0">
                <a:solidFill>
                  <a:srgbClr val="FFC000"/>
                </a:solidFill>
              </a:rPr>
              <a:t>Security:</a:t>
            </a:r>
          </a:p>
          <a:p>
            <a:r>
              <a:rPr lang="en-US" dirty="0"/>
              <a:t>Security data sources connectivity</a:t>
            </a:r>
          </a:p>
          <a:p>
            <a:r>
              <a:rPr lang="en-US" dirty="0"/>
              <a:t>Threat identification</a:t>
            </a:r>
          </a:p>
          <a:p>
            <a:r>
              <a:rPr lang="en-US" dirty="0"/>
              <a:t>Security incidents and automated response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9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8B2A36-B649-8947-856A-9565385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70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5C2F9D-30C9-0045-AA92-A31B9491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2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975CA1-CFFD-8345-BDDE-0C20AFBCF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49292"/>
      </p:ext>
    </p:extLst>
  </p:cSld>
  <p:clrMapOvr>
    <a:masterClrMapping/>
  </p:clrMapOvr>
</p:sld>
</file>

<file path=ppt/theme/_rels/them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2.jpeg"/></Relationships>
</file>

<file path=ppt/theme/theme1.xml><?xml version="1.0" encoding="utf-8"?>
<a:theme xmlns:a="http://schemas.openxmlformats.org/drawingml/2006/main" name="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0.xml><?xml version="1.0" encoding="utf-8"?>
<a:theme xmlns:a="http://schemas.openxmlformats.org/drawingml/2006/main" name="6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11.xml><?xml version="1.0" encoding="utf-8"?>
<a:theme xmlns:a="http://schemas.openxmlformats.org/drawingml/2006/main" name="1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C24D4B-E96D-2542-A69C-A67FD699EA10}" vid="{AB8597CF-D674-7A41-BA94-DAA1C0495B2D}"/>
    </a:ext>
  </a:extLst>
</a:theme>
</file>

<file path=ppt/theme/theme12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Private Cloud Strategy May 2018 - for DTO final" id="{3079F8B9-0E91-BC40-8805-31F639C1D253}" vid="{D0E16F80-9035-2842-A3ED-80ABDF332F70}"/>
    </a:ext>
  </a:extLst>
</a:theme>
</file>

<file path=ppt/theme/theme13.xml><?xml version="1.0" encoding="utf-8"?>
<a:theme xmlns:a="http://schemas.openxmlformats.org/drawingml/2006/main" name="1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06441E7C-8021-F046-AB07-12B4C84FFC7C}" vid="{C9457094-1557-5F42-A439-C21CA9881066}"/>
    </a:ext>
  </a:extLst>
</a:theme>
</file>

<file path=ppt/theme/theme14.xml><?xml version="1.0" encoding="utf-8"?>
<a:theme xmlns:a="http://schemas.openxmlformats.org/drawingml/2006/main" name="2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06441E7C-8021-F046-AB07-12B4C84FFC7C}" vid="{C9457094-1557-5F42-A439-C21CA9881066}"/>
    </a:ext>
  </a:extLst>
</a:theme>
</file>

<file path=ppt/theme/theme15.xml><?xml version="1.0" encoding="utf-8"?>
<a:theme xmlns:a="http://schemas.openxmlformats.org/drawingml/2006/main" name="7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16.xml><?xml version="1.0" encoding="utf-8"?>
<a:theme xmlns:a="http://schemas.openxmlformats.org/drawingml/2006/main" name="4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17.xml><?xml version="1.0" encoding="utf-8"?>
<a:theme xmlns:a="http://schemas.openxmlformats.org/drawingml/2006/main" name="5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A1BD58F6-E81A-854C-BFCF-EAC58112517E}"/>
    </a:ext>
  </a:extLst>
</a:theme>
</file>

<file path=ppt/theme/theme18.xml><?xml version="1.0" encoding="utf-8"?>
<a:theme xmlns:a="http://schemas.openxmlformats.org/drawingml/2006/main" name="3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32B93426-623A-3E4B-A4FC-A380B2922F52}"/>
    </a:ext>
  </a:extLst>
</a:theme>
</file>

<file path=ppt/theme/theme19.xml><?xml version="1.0" encoding="utf-8"?>
<a:theme xmlns:a="http://schemas.openxmlformats.org/drawingml/2006/main" name="4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E7"/>
        </a:solidFill>
        <a:ln>
          <a:solidFill>
            <a:schemeClr val="bg2">
              <a:lumMod val="50000"/>
            </a:schemeClr>
          </a:solidFill>
        </a:ln>
      </a:spPr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D33E200D-9260-B64E-B6F1-29276819CA4F}"/>
    </a:ext>
  </a:extLst>
</a:theme>
</file>

<file path=ppt/theme/theme2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20.xml><?xml version="1.0" encoding="utf-8"?>
<a:theme xmlns:a="http://schemas.openxmlformats.org/drawingml/2006/main" name="3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21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22.xml><?xml version="1.0" encoding="utf-8"?>
<a:theme xmlns:a="http://schemas.openxmlformats.org/drawingml/2006/main" name="IBM BxD 2018 black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Plex_16x9" id="{0EA35D9A-8E1D-664A-808E-93BABB999E0C}" vid="{C91237CF-0D5A-0E40-B517-BDEDD4BD6E46}"/>
    </a:ext>
  </a:extLst>
</a:theme>
</file>

<file path=ppt/theme/theme23.xml><?xml version="1.0" encoding="utf-8"?>
<a:theme xmlns:a="http://schemas.openxmlformats.org/drawingml/2006/main" name="5_Light Background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2000" dirty="0">
            <a:latin typeface="IBM Plex Sans" panose="020B0503050000000000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91440" tIns="45720" rIns="91440" bIns="45720" rtlCol="0">
        <a:noAutofit/>
      </a:bodyPr>
      <a:lstStyle>
        <a:defPPr>
          <a:lnSpc>
            <a:spcPct val="105000"/>
          </a:lnSpc>
          <a:spcBef>
            <a:spcPts val="1000"/>
          </a:spcBef>
          <a:defRPr sz="2000" dirty="0" err="1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9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25.xml><?xml version="1.0" encoding="utf-8"?>
<a:theme xmlns:a="http://schemas.openxmlformats.org/drawingml/2006/main" name="1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6.xml><?xml version="1.0" encoding="utf-8"?>
<a:theme xmlns:a="http://schemas.openxmlformats.org/drawingml/2006/main" name="10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27.xml><?xml version="1.0" encoding="utf-8"?>
<a:theme xmlns:a="http://schemas.openxmlformats.org/drawingml/2006/main" name="3_Custom Design">
  <a:themeElements>
    <a:clrScheme name="Custom 4">
      <a:dk1>
        <a:srgbClr val="323232"/>
      </a:dk1>
      <a:lt1>
        <a:srgbClr val="FFFFFF"/>
      </a:lt1>
      <a:dk2>
        <a:srgbClr val="000000"/>
      </a:dk2>
      <a:lt2>
        <a:srgbClr val="F6F6F6"/>
      </a:lt2>
      <a:accent1>
        <a:srgbClr val="001689"/>
      </a:accent1>
      <a:accent2>
        <a:srgbClr val="0064FF"/>
      </a:accent2>
      <a:accent3>
        <a:srgbClr val="8ABFFF"/>
      </a:accent3>
      <a:accent4>
        <a:srgbClr val="C5DEFF"/>
      </a:accent4>
      <a:accent5>
        <a:srgbClr val="E0E0E0"/>
      </a:accent5>
      <a:accent6>
        <a:srgbClr val="959595"/>
      </a:accent6>
      <a:hlink>
        <a:srgbClr val="001689"/>
      </a:hlink>
      <a:folHlink>
        <a:srgbClr val="00168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1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CBAA68B9-7875-FE41-9AE2-43D2BA4EACF6}"/>
    </a:ext>
  </a:extLst>
</a:theme>
</file>

<file path=ppt/theme/theme29.xml><?xml version="1.0" encoding="utf-8"?>
<a:theme xmlns:a="http://schemas.openxmlformats.org/drawingml/2006/main" name="1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ursley Pres.potx" id="{B475F98C-0D6D-44F7-BCB7-1776234E6127}" vid="{CD52F5FE-E5BE-4855-85AF-956A280F5A2A}"/>
    </a:ext>
  </a:extLst>
</a:theme>
</file>

<file path=ppt/theme/theme3.xml><?xml version="1.0" encoding="utf-8"?>
<a:theme xmlns:a="http://schemas.openxmlformats.org/drawingml/2006/main" name="2_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30.xml><?xml version="1.0" encoding="utf-8"?>
<a:theme xmlns:a="http://schemas.openxmlformats.org/drawingml/2006/main" name="14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31.xml><?xml version="1.0" encoding="utf-8"?>
<a:theme xmlns:a="http://schemas.openxmlformats.org/drawingml/2006/main" name="1_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1_Plex" id="{E4F078EA-58AF-6C4E-BE35-690E66F1C43A}" vid="{E1D26502-D29E-6F4D-AFA7-FB6202709E6D}"/>
    </a:ext>
  </a:extLst>
</a:theme>
</file>

<file path=ppt/theme/theme32.xml><?xml version="1.0" encoding="utf-8"?>
<a:theme xmlns:a="http://schemas.openxmlformats.org/drawingml/2006/main" name="16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33.xml><?xml version="1.0" encoding="utf-8"?>
<a:theme xmlns:a="http://schemas.openxmlformats.org/drawingml/2006/main" name="17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34.xml><?xml version="1.0" encoding="utf-8"?>
<a:theme xmlns:a="http://schemas.openxmlformats.org/drawingml/2006/main" name="5_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>
            <a:lumMod val="20000"/>
            <a:lumOff val="80000"/>
          </a:schemeClr>
        </a:solidFill>
        <a:ln>
          <a:solidFill>
            <a:schemeClr val="bg1"/>
          </a:solidFill>
        </a:ln>
      </a:spPr>
      <a:bodyPr wrap="square" lIns="0" tIns="0" rIns="0" bIns="0" rtlCol="0" anchor="ctr"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AFT 7_IBM_Cloud_Presentation_Fast Start_2018_Mini Main and Sessions_Arial" id="{448989E2-F453-EB48-A504-083BB1AFD7E3}" vid="{A9EE2942-96FA-7B41-8904-00DEB1B826B4}"/>
    </a:ext>
  </a:extLst>
</a:theme>
</file>

<file path=ppt/theme/theme35.xml><?xml version="1.0" encoding="utf-8"?>
<a:theme xmlns:a="http://schemas.openxmlformats.org/drawingml/2006/main" name="18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lerating the Enterprise Cloud Journey - 040219 - Chapters 1&amp;2" id="{FA1A44AC-F8B8-A745-B002-90D79E7C4E41}" vid="{E95903CB-6A8E-DE4F-924D-D2656B03261C}"/>
    </a:ext>
  </a:extLst>
</a:theme>
</file>

<file path=ppt/theme/theme36.xml><?xml version="1.0" encoding="utf-8"?>
<a:theme xmlns:a="http://schemas.openxmlformats.org/drawingml/2006/main" name="19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A1BD58F6-E81A-854C-BFCF-EAC58112517E}"/>
    </a:ext>
  </a:extLst>
</a:theme>
</file>

<file path=ppt/theme/theme37.xml><?xml version="1.0" encoding="utf-8"?>
<a:theme xmlns:a="http://schemas.openxmlformats.org/drawingml/2006/main" name="22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A1BD58F6-E81A-854C-BFCF-EAC58112517E}"/>
    </a:ext>
  </a:extLst>
</a:theme>
</file>

<file path=ppt/theme/theme38.xml><?xml version="1.0" encoding="utf-8"?>
<a:theme xmlns:a="http://schemas.openxmlformats.org/drawingml/2006/main" name="4_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318F3B17-FA30-F547-974D-88ACE0AED250}"/>
    </a:ext>
  </a:extLst>
</a:theme>
</file>

<file path=ppt/theme/theme39.xml><?xml version="1.0" encoding="utf-8"?>
<a:theme xmlns:a="http://schemas.openxmlformats.org/drawingml/2006/main" name="2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A1BD58F6-E81A-854C-BFCF-EAC58112517E}"/>
    </a:ext>
  </a:extLst>
</a:theme>
</file>

<file path=ppt/theme/theme4.xml><?xml version="1.0" encoding="utf-8"?>
<a:theme xmlns:a="http://schemas.openxmlformats.org/drawingml/2006/main" name="1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40.xml><?xml version="1.0" encoding="utf-8"?>
<a:theme xmlns:a="http://schemas.openxmlformats.org/drawingml/2006/main" name="IBM 2019 Master template (blue background)">
  <a:themeElements>
    <a:clrScheme name="Custom 4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FEFFFF"/>
      </a:hlink>
      <a:folHlink>
        <a:srgbClr val="F3F3F3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 Cloud Large Format Template 2020.potx" id="{3080CA05-47AB-574C-A996-7E7CB5C866BD}" vid="{AD6EA558-1CD8-A249-9FBE-46A8E80A46E5}"/>
    </a:ext>
  </a:extLst>
</a:theme>
</file>

<file path=ppt/theme/theme41.xml><?xml version="1.0" encoding="utf-8"?>
<a:theme xmlns:a="http://schemas.openxmlformats.org/drawingml/2006/main" name="23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A1BD58F6-E81A-854C-BFCF-EAC58112517E}"/>
    </a:ext>
  </a:extLst>
</a:theme>
</file>

<file path=ppt/theme/theme42.xml><?xml version="1.0" encoding="utf-8"?>
<a:theme xmlns:a="http://schemas.openxmlformats.org/drawingml/2006/main" name="25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A1BD58F6-E81A-854C-BFCF-EAC58112517E}"/>
    </a:ext>
  </a:extLst>
</a:theme>
</file>

<file path=ppt/theme/theme43.xml><?xml version="1.0" encoding="utf-8"?>
<a:theme xmlns:a="http://schemas.openxmlformats.org/drawingml/2006/main" name="2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" id="{620841BD-C405-6040-91A5-E03C6E8CD24D}" vid="{A1BD58F6-E81A-854C-BFCF-EAC58112517E}"/>
    </a:ext>
  </a:extLst>
</a:theme>
</file>

<file path=ppt/theme/theme44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4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E68EA592-0BA5-BB47-BFF8-081227C71F6F}"/>
    </a:ext>
  </a:extLst>
</a:theme>
</file>

<file path=ppt/theme/theme6.xml><?xml version="1.0" encoding="utf-8"?>
<a:theme xmlns:a="http://schemas.openxmlformats.org/drawingml/2006/main" name="2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_Think_2018_Template" id="{DEDEDB99-4D94-7540-9AEC-C1D5D192657B}" vid="{0A8A2757-95C4-E74B-A761-C1301396D4C1}"/>
    </a:ext>
  </a:extLst>
</a:theme>
</file>

<file path=ppt/theme/theme7.xml><?xml version="1.0" encoding="utf-8"?>
<a:theme xmlns:a="http://schemas.openxmlformats.org/drawingml/2006/main" name="2_dk_blu_background_2017">
  <a:themeElements>
    <a:clrScheme name="Custom 3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F8C818"/>
      </a:hlink>
      <a:folHlink>
        <a:srgbClr val="EAA571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FA5E7C78-ED6F-424F-AF60-065FEC4AE799}"/>
    </a:ext>
  </a:extLst>
</a:theme>
</file>

<file path=ppt/theme/theme8.xml><?xml version="1.0" encoding="utf-8"?>
<a:theme xmlns:a="http://schemas.openxmlformats.org/drawingml/2006/main" name="15_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9.xml><?xml version="1.0" encoding="utf-8"?>
<a:theme xmlns:a="http://schemas.openxmlformats.org/drawingml/2006/main" name="IBM Developer 2018 black background">
  <a:themeElements>
    <a:clrScheme name="IBM Developer presentation theme">
      <a:dk1>
        <a:srgbClr val="FFFFFF"/>
      </a:dk1>
      <a:lt1>
        <a:srgbClr val="000000"/>
      </a:lt1>
      <a:dk2>
        <a:srgbClr val="565656"/>
      </a:dk2>
      <a:lt2>
        <a:srgbClr val="F1F4F7"/>
      </a:lt2>
      <a:accent1>
        <a:srgbClr val="0062FF"/>
      </a:accent1>
      <a:accent2>
        <a:srgbClr val="FF767C"/>
      </a:accent2>
      <a:accent3>
        <a:srgbClr val="20D5D2"/>
      </a:accent3>
      <a:accent4>
        <a:srgbClr val="BEBEBE"/>
      </a:accent4>
      <a:accent5>
        <a:srgbClr val="9DEEB2"/>
      </a:accent5>
      <a:accent6>
        <a:srgbClr val="E3F6FF"/>
      </a:accent6>
      <a:hlink>
        <a:srgbClr val="0062FF"/>
      </a:hlink>
      <a:folHlink>
        <a:srgbClr val="0061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ts val="16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sz="12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IBM Plex Sans" panose="020B0503050000000000" pitchFamily="34" charset="77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ts val="1600"/>
          </a:lnSpc>
          <a:spcAft>
            <a:spcPts val="600"/>
          </a:spcAft>
          <a:defRPr sz="12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Red 100">
      <a:srgbClr val="2C080A"/>
    </a:custClr>
    <a:custClr name="Red 90">
      <a:srgbClr val="570408"/>
    </a:custClr>
    <a:custClr name="Red 80">
      <a:srgbClr val="750E13"/>
    </a:custClr>
    <a:custClr name="Red 70">
      <a:srgbClr val="A51920"/>
    </a:custClr>
    <a:custClr name="Red 60">
      <a:srgbClr val="DA1E28"/>
    </a:custClr>
    <a:custClr name="Red 50">
      <a:srgbClr val="FB4B53"/>
    </a:custClr>
    <a:custClr name="Red 40">
      <a:srgbClr val="FF767C"/>
    </a:custClr>
    <a:custClr name="Red 30">
      <a:srgbClr val="FFA4A9"/>
    </a:custClr>
    <a:custClr name="Red 20">
      <a:srgbClr val="FCD0D3"/>
    </a:custClr>
    <a:custClr name="Red 10">
      <a:srgbClr val="FFF0F1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een 100">
      <a:srgbClr val="081B09"/>
    </a:custClr>
    <a:custClr name="Green 90">
      <a:srgbClr val="01330F"/>
    </a:custClr>
    <a:custClr name="Green 80">
      <a:srgbClr val="054719"/>
    </a:custClr>
    <a:custClr name="Green 70">
      <a:srgbClr val="10642A"/>
    </a:custClr>
    <a:custClr name="Green 60">
      <a:srgbClr val="198038"/>
    </a:custClr>
    <a:custClr name="Green 50">
      <a:srgbClr val="24A249"/>
    </a:custClr>
    <a:custClr name="Green 40">
      <a:srgbClr val="3DBB61"/>
    </a:custClr>
    <a:custClr name="Green 30">
      <a:srgbClr val="56D679"/>
    </a:custClr>
    <a:custClr name="Green 20">
      <a:srgbClr val="9DEEB2"/>
    </a:custClr>
    <a:custClr name="Green 10">
      <a:srgbClr val="DAFBE4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Cool Gray 10">
      <a:srgbClr val="F2F4F8"/>
    </a:custClr>
  </a:custClrLst>
  <a:extLst>
    <a:ext uri="{05A4C25C-085E-4340-85A3-A5531E510DB2}">
      <thm15:themeFamily xmlns:thm15="http://schemas.microsoft.com/office/thememl/2012/main" name="IBM_Developer_Master_Presentation_2018_V01_Plex_Embed_16x9" id="{9023B6C9-B59B-7C46-90C3-42319B44E20C}" vid="{0871B14B-B832-A949-9794-412B5D18356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4944</TotalTime>
  <Words>1266</Words>
  <Application>Microsoft Macintosh PowerPoint</Application>
  <PresentationFormat>Widescreen</PresentationFormat>
  <Paragraphs>404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44</vt:i4>
      </vt:variant>
      <vt:variant>
        <vt:lpstr>Slide Titles</vt:lpstr>
      </vt:variant>
      <vt:variant>
        <vt:i4>29</vt:i4>
      </vt:variant>
    </vt:vector>
  </HeadingPairs>
  <TitlesOfParts>
    <vt:vector size="92" baseType="lpstr">
      <vt:lpstr>.AppleSystemUIFont</vt:lpstr>
      <vt:lpstr>Apple Symbols</vt:lpstr>
      <vt:lpstr>Arial</vt:lpstr>
      <vt:lpstr>Arial Regular</vt:lpstr>
      <vt:lpstr>Calibri</vt:lpstr>
      <vt:lpstr>Calibri Light</vt:lpstr>
      <vt:lpstr>Helvetica</vt:lpstr>
      <vt:lpstr>Helvetica Light</vt:lpstr>
      <vt:lpstr>Helvetica Neue Light</vt:lpstr>
      <vt:lpstr>Helvetica Neue Medium</vt:lpstr>
      <vt:lpstr>HelvNeue Light for IBM</vt:lpstr>
      <vt:lpstr>IBM Eliot Sans Regular</vt:lpstr>
      <vt:lpstr>IBM Plex Mono Light</vt:lpstr>
      <vt:lpstr>IBM Plex Sans</vt:lpstr>
      <vt:lpstr>IBM Plex Sans Light</vt:lpstr>
      <vt:lpstr>IBM Plex Sans Text</vt:lpstr>
      <vt:lpstr>Open Sans</vt:lpstr>
      <vt:lpstr>Open Sans</vt:lpstr>
      <vt:lpstr>Wingdings</vt:lpstr>
      <vt:lpstr>3_blk_background_2017</vt:lpstr>
      <vt:lpstr>blk_background_2017</vt:lpstr>
      <vt:lpstr>2_gry_background_2017</vt:lpstr>
      <vt:lpstr>1_blk_background_2017</vt:lpstr>
      <vt:lpstr>gry_background_2017</vt:lpstr>
      <vt:lpstr>2_blk_background_2017</vt:lpstr>
      <vt:lpstr>2_dk_blu_background_2017</vt:lpstr>
      <vt:lpstr>15_blk_background_2017</vt:lpstr>
      <vt:lpstr>IBM Developer 2018 black background</vt:lpstr>
      <vt:lpstr>6_blk_background_2017</vt:lpstr>
      <vt:lpstr>1_gry_background_2017</vt:lpstr>
      <vt:lpstr>wht_background_2017</vt:lpstr>
      <vt:lpstr>1_wht_background_2017</vt:lpstr>
      <vt:lpstr>2_wht_background_2017</vt:lpstr>
      <vt:lpstr>7_blk_background_2017</vt:lpstr>
      <vt:lpstr>4_blk_background_2017</vt:lpstr>
      <vt:lpstr>5_blk_background_2017</vt:lpstr>
      <vt:lpstr>3_wht_background_2017</vt:lpstr>
      <vt:lpstr>4_wht_background_2017</vt:lpstr>
      <vt:lpstr>3_gry_background_2017</vt:lpstr>
      <vt:lpstr>dk_blu_background_2017</vt:lpstr>
      <vt:lpstr>IBM BxD 2018 black background</vt:lpstr>
      <vt:lpstr>5_Light Background</vt:lpstr>
      <vt:lpstr>9_blk_background_2017</vt:lpstr>
      <vt:lpstr>13_blk_background_2017</vt:lpstr>
      <vt:lpstr>10_blk_background_2017</vt:lpstr>
      <vt:lpstr>3_Custom Design</vt:lpstr>
      <vt:lpstr>11_blk_background_2017</vt:lpstr>
      <vt:lpstr>12_blk_background_2017</vt:lpstr>
      <vt:lpstr>14_blk_background_2017</vt:lpstr>
      <vt:lpstr>1_dk_blu_background_2017</vt:lpstr>
      <vt:lpstr>16_blk_background_2017</vt:lpstr>
      <vt:lpstr>17_blk_background_2017</vt:lpstr>
      <vt:lpstr>5_wht_background_2017</vt:lpstr>
      <vt:lpstr>18_blk_background_2017</vt:lpstr>
      <vt:lpstr>19_blk_background_2017</vt:lpstr>
      <vt:lpstr>22_blk_background_2017</vt:lpstr>
      <vt:lpstr>4_gry_background_2017</vt:lpstr>
      <vt:lpstr>21_blk_background_2017</vt:lpstr>
      <vt:lpstr>IBM 2019 Master template (blue background)</vt:lpstr>
      <vt:lpstr>23_blk_background_2017</vt:lpstr>
      <vt:lpstr>25_blk_background_2017</vt:lpstr>
      <vt:lpstr>24_blk_background_2017</vt:lpstr>
      <vt:lpstr>Celestial</vt:lpstr>
      <vt:lpstr>PowerPoint Presentation</vt:lpstr>
      <vt:lpstr>IBM Cloud Journey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differentiators</vt:lpstr>
      <vt:lpstr>Key ingredients</vt:lpstr>
      <vt:lpstr>true value of cloud paks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Cloud Paks in Action</dc:title>
  <dc:creator>Parker Behseta</dc:creator>
  <cp:lastModifiedBy>Parker Behseta</cp:lastModifiedBy>
  <cp:revision>59</cp:revision>
  <dcterms:created xsi:type="dcterms:W3CDTF">2020-09-01T13:14:57Z</dcterms:created>
  <dcterms:modified xsi:type="dcterms:W3CDTF">2020-11-02T17:02:54Z</dcterms:modified>
</cp:coreProperties>
</file>